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24" autoAdjust="0"/>
    <p:restoredTop sz="94660"/>
  </p:normalViewPr>
  <p:slideViewPr>
    <p:cSldViewPr>
      <p:cViewPr>
        <p:scale>
          <a:sx n="51" d="100"/>
          <a:sy n="51" d="100"/>
        </p:scale>
        <p:origin x="-222" y="2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461010" y="427561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625236" y="4445223"/>
            <a:ext cx="3955084" cy="394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489838" y="274938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654065" y="444540"/>
            <a:ext cx="3955084" cy="394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507651" y="642329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09" h="4283710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71877" y="811946"/>
            <a:ext cx="3955084" cy="394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282104" y="3031010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5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399239" y="3148156"/>
            <a:ext cx="2820707" cy="2820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68564" y="5188792"/>
            <a:ext cx="4283710" cy="4283710"/>
          </a:xfrm>
          <a:custGeom>
            <a:avLst/>
            <a:gdLst/>
            <a:ahLst/>
            <a:cxnLst/>
            <a:rect l="l" t="t" r="r" b="b"/>
            <a:pathLst>
              <a:path w="4283710" h="4283709">
                <a:moveTo>
                  <a:pt x="2141783" y="4283567"/>
                </a:moveTo>
                <a:lnTo>
                  <a:pt x="2089224" y="4282924"/>
                </a:lnTo>
                <a:lnTo>
                  <a:pt x="2036690" y="4280989"/>
                </a:lnTo>
                <a:lnTo>
                  <a:pt x="1984224" y="4277763"/>
                </a:lnTo>
                <a:lnTo>
                  <a:pt x="1931854" y="4273252"/>
                </a:lnTo>
                <a:lnTo>
                  <a:pt x="1879608" y="4267458"/>
                </a:lnTo>
                <a:lnTo>
                  <a:pt x="1827515" y="4260385"/>
                </a:lnTo>
                <a:lnTo>
                  <a:pt x="1775618" y="4252034"/>
                </a:lnTo>
                <a:lnTo>
                  <a:pt x="1723938" y="4242411"/>
                </a:lnTo>
                <a:lnTo>
                  <a:pt x="1672517" y="4231526"/>
                </a:lnTo>
                <a:lnTo>
                  <a:pt x="1621373" y="4219382"/>
                </a:lnTo>
                <a:lnTo>
                  <a:pt x="1570542" y="4205985"/>
                </a:lnTo>
                <a:lnTo>
                  <a:pt x="1520058" y="4191342"/>
                </a:lnTo>
                <a:lnTo>
                  <a:pt x="1469948" y="4175465"/>
                </a:lnTo>
                <a:lnTo>
                  <a:pt x="1420242" y="4158367"/>
                </a:lnTo>
                <a:lnTo>
                  <a:pt x="1370965" y="4140055"/>
                </a:lnTo>
                <a:lnTo>
                  <a:pt x="1322157" y="4120535"/>
                </a:lnTo>
                <a:lnTo>
                  <a:pt x="1273844" y="4099824"/>
                </a:lnTo>
                <a:lnTo>
                  <a:pt x="1226051" y="4077930"/>
                </a:lnTo>
                <a:lnTo>
                  <a:pt x="1178814" y="4054876"/>
                </a:lnTo>
                <a:lnTo>
                  <a:pt x="1132155" y="4030665"/>
                </a:lnTo>
                <a:lnTo>
                  <a:pt x="1086101" y="4005321"/>
                </a:lnTo>
                <a:lnTo>
                  <a:pt x="1040684" y="3978851"/>
                </a:lnTo>
                <a:lnTo>
                  <a:pt x="995932" y="3951276"/>
                </a:lnTo>
                <a:lnTo>
                  <a:pt x="951868" y="3922608"/>
                </a:lnTo>
                <a:lnTo>
                  <a:pt x="908526" y="3892872"/>
                </a:lnTo>
                <a:lnTo>
                  <a:pt x="865923" y="3862081"/>
                </a:lnTo>
                <a:lnTo>
                  <a:pt x="824090" y="3830252"/>
                </a:lnTo>
                <a:lnTo>
                  <a:pt x="783050" y="3797408"/>
                </a:lnTo>
                <a:lnTo>
                  <a:pt x="742828" y="3763560"/>
                </a:lnTo>
                <a:lnTo>
                  <a:pt x="703450" y="3728742"/>
                </a:lnTo>
                <a:lnTo>
                  <a:pt x="664937" y="3692965"/>
                </a:lnTo>
                <a:lnTo>
                  <a:pt x="627313" y="3656256"/>
                </a:lnTo>
                <a:lnTo>
                  <a:pt x="590602" y="3618631"/>
                </a:lnTo>
                <a:lnTo>
                  <a:pt x="554826" y="3580120"/>
                </a:lnTo>
                <a:lnTo>
                  <a:pt x="520006" y="3540738"/>
                </a:lnTo>
                <a:lnTo>
                  <a:pt x="486162" y="3500514"/>
                </a:lnTo>
                <a:lnTo>
                  <a:pt x="453316" y="3459477"/>
                </a:lnTo>
                <a:lnTo>
                  <a:pt x="421486" y="3417644"/>
                </a:lnTo>
                <a:lnTo>
                  <a:pt x="390693" y="3375041"/>
                </a:lnTo>
                <a:lnTo>
                  <a:pt x="360955" y="3331699"/>
                </a:lnTo>
                <a:lnTo>
                  <a:pt x="332290" y="3287635"/>
                </a:lnTo>
                <a:lnTo>
                  <a:pt x="304714" y="3242883"/>
                </a:lnTo>
                <a:lnTo>
                  <a:pt x="278245" y="3197462"/>
                </a:lnTo>
                <a:lnTo>
                  <a:pt x="252899" y="3151412"/>
                </a:lnTo>
                <a:lnTo>
                  <a:pt x="228690" y="3104753"/>
                </a:lnTo>
                <a:lnTo>
                  <a:pt x="205634" y="3057516"/>
                </a:lnTo>
                <a:lnTo>
                  <a:pt x="183744" y="3009723"/>
                </a:lnTo>
                <a:lnTo>
                  <a:pt x="163033" y="2961410"/>
                </a:lnTo>
                <a:lnTo>
                  <a:pt x="143514" y="2912602"/>
                </a:lnTo>
                <a:lnTo>
                  <a:pt x="125200" y="2863325"/>
                </a:lnTo>
                <a:lnTo>
                  <a:pt x="108099" y="2813619"/>
                </a:lnTo>
                <a:lnTo>
                  <a:pt x="92224" y="2763509"/>
                </a:lnTo>
                <a:lnTo>
                  <a:pt x="77583" y="2713025"/>
                </a:lnTo>
                <a:lnTo>
                  <a:pt x="64186" y="2662194"/>
                </a:lnTo>
                <a:lnTo>
                  <a:pt x="52040" y="2611049"/>
                </a:lnTo>
                <a:lnTo>
                  <a:pt x="41153" y="2559628"/>
                </a:lnTo>
                <a:lnTo>
                  <a:pt x="31532" y="2507949"/>
                </a:lnTo>
                <a:lnTo>
                  <a:pt x="23181" y="2456052"/>
                </a:lnTo>
                <a:lnTo>
                  <a:pt x="16107" y="2403959"/>
                </a:lnTo>
                <a:lnTo>
                  <a:pt x="10313" y="2351712"/>
                </a:lnTo>
                <a:lnTo>
                  <a:pt x="5803" y="2299343"/>
                </a:lnTo>
                <a:lnTo>
                  <a:pt x="2579" y="2246876"/>
                </a:lnTo>
                <a:lnTo>
                  <a:pt x="644" y="2194343"/>
                </a:lnTo>
                <a:lnTo>
                  <a:pt x="0" y="2141783"/>
                </a:lnTo>
                <a:lnTo>
                  <a:pt x="161" y="2115500"/>
                </a:lnTo>
                <a:lnTo>
                  <a:pt x="1451" y="2062954"/>
                </a:lnTo>
                <a:lnTo>
                  <a:pt x="4030" y="2010446"/>
                </a:lnTo>
                <a:lnTo>
                  <a:pt x="7897" y="1958026"/>
                </a:lnTo>
                <a:lnTo>
                  <a:pt x="13050" y="1905711"/>
                </a:lnTo>
                <a:lnTo>
                  <a:pt x="19484" y="1853543"/>
                </a:lnTo>
                <a:lnTo>
                  <a:pt x="27197" y="1801539"/>
                </a:lnTo>
                <a:lnTo>
                  <a:pt x="36183" y="1749751"/>
                </a:lnTo>
                <a:lnTo>
                  <a:pt x="46439" y="1698194"/>
                </a:lnTo>
                <a:lnTo>
                  <a:pt x="57956" y="1646910"/>
                </a:lnTo>
                <a:lnTo>
                  <a:pt x="70729" y="1595914"/>
                </a:lnTo>
                <a:lnTo>
                  <a:pt x="84748" y="1545256"/>
                </a:lnTo>
                <a:lnTo>
                  <a:pt x="100008" y="1494952"/>
                </a:lnTo>
                <a:lnTo>
                  <a:pt x="116496" y="1445044"/>
                </a:lnTo>
                <a:lnTo>
                  <a:pt x="134206" y="1395545"/>
                </a:lnTo>
                <a:lnTo>
                  <a:pt x="153123" y="1346503"/>
                </a:lnTo>
                <a:lnTo>
                  <a:pt x="173241" y="1297935"/>
                </a:lnTo>
                <a:lnTo>
                  <a:pt x="194541" y="1249883"/>
                </a:lnTo>
                <a:lnTo>
                  <a:pt x="217018" y="1202361"/>
                </a:lnTo>
                <a:lnTo>
                  <a:pt x="240650" y="1155411"/>
                </a:lnTo>
                <a:lnTo>
                  <a:pt x="265432" y="1109047"/>
                </a:lnTo>
                <a:lnTo>
                  <a:pt x="291339" y="1063314"/>
                </a:lnTo>
                <a:lnTo>
                  <a:pt x="318365" y="1018222"/>
                </a:lnTo>
                <a:lnTo>
                  <a:pt x="346486" y="973814"/>
                </a:lnTo>
                <a:lnTo>
                  <a:pt x="375692" y="930106"/>
                </a:lnTo>
                <a:lnTo>
                  <a:pt x="405958" y="887131"/>
                </a:lnTo>
                <a:lnTo>
                  <a:pt x="437274" y="844907"/>
                </a:lnTo>
                <a:lnTo>
                  <a:pt x="469612" y="803471"/>
                </a:lnTo>
                <a:lnTo>
                  <a:pt x="502962" y="762834"/>
                </a:lnTo>
                <a:lnTo>
                  <a:pt x="537294" y="723033"/>
                </a:lnTo>
                <a:lnTo>
                  <a:pt x="572597" y="684082"/>
                </a:lnTo>
                <a:lnTo>
                  <a:pt x="608841" y="646014"/>
                </a:lnTo>
                <a:lnTo>
                  <a:pt x="646014" y="608841"/>
                </a:lnTo>
                <a:lnTo>
                  <a:pt x="684082" y="572597"/>
                </a:lnTo>
                <a:lnTo>
                  <a:pt x="723033" y="537294"/>
                </a:lnTo>
                <a:lnTo>
                  <a:pt x="762834" y="502962"/>
                </a:lnTo>
                <a:lnTo>
                  <a:pt x="803471" y="469612"/>
                </a:lnTo>
                <a:lnTo>
                  <a:pt x="844907" y="437274"/>
                </a:lnTo>
                <a:lnTo>
                  <a:pt x="887131" y="405958"/>
                </a:lnTo>
                <a:lnTo>
                  <a:pt x="930106" y="375692"/>
                </a:lnTo>
                <a:lnTo>
                  <a:pt x="973814" y="346486"/>
                </a:lnTo>
                <a:lnTo>
                  <a:pt x="1018222" y="318365"/>
                </a:lnTo>
                <a:lnTo>
                  <a:pt x="1063314" y="291339"/>
                </a:lnTo>
                <a:lnTo>
                  <a:pt x="1109047" y="265432"/>
                </a:lnTo>
                <a:lnTo>
                  <a:pt x="1155411" y="240650"/>
                </a:lnTo>
                <a:lnTo>
                  <a:pt x="1202361" y="217018"/>
                </a:lnTo>
                <a:lnTo>
                  <a:pt x="1249883" y="194541"/>
                </a:lnTo>
                <a:lnTo>
                  <a:pt x="1297935" y="173241"/>
                </a:lnTo>
                <a:lnTo>
                  <a:pt x="1346503" y="153123"/>
                </a:lnTo>
                <a:lnTo>
                  <a:pt x="1395545" y="134206"/>
                </a:lnTo>
                <a:lnTo>
                  <a:pt x="1445044" y="116496"/>
                </a:lnTo>
                <a:lnTo>
                  <a:pt x="1494952" y="100008"/>
                </a:lnTo>
                <a:lnTo>
                  <a:pt x="1545256" y="84748"/>
                </a:lnTo>
                <a:lnTo>
                  <a:pt x="1595914" y="70729"/>
                </a:lnTo>
                <a:lnTo>
                  <a:pt x="1646910" y="57956"/>
                </a:lnTo>
                <a:lnTo>
                  <a:pt x="1698194" y="46439"/>
                </a:lnTo>
                <a:lnTo>
                  <a:pt x="1749751" y="36183"/>
                </a:lnTo>
                <a:lnTo>
                  <a:pt x="1801539" y="27197"/>
                </a:lnTo>
                <a:lnTo>
                  <a:pt x="1853543" y="19484"/>
                </a:lnTo>
                <a:lnTo>
                  <a:pt x="1905711" y="13050"/>
                </a:lnTo>
                <a:lnTo>
                  <a:pt x="1958026" y="7897"/>
                </a:lnTo>
                <a:lnTo>
                  <a:pt x="2010446" y="4030"/>
                </a:lnTo>
                <a:lnTo>
                  <a:pt x="2062954" y="1451"/>
                </a:lnTo>
                <a:lnTo>
                  <a:pt x="2115500" y="161"/>
                </a:lnTo>
                <a:lnTo>
                  <a:pt x="2141783" y="0"/>
                </a:lnTo>
                <a:lnTo>
                  <a:pt x="2168066" y="161"/>
                </a:lnTo>
                <a:lnTo>
                  <a:pt x="2220613" y="1451"/>
                </a:lnTo>
                <a:lnTo>
                  <a:pt x="2273120" y="4030"/>
                </a:lnTo>
                <a:lnTo>
                  <a:pt x="2325541" y="7897"/>
                </a:lnTo>
                <a:lnTo>
                  <a:pt x="2377856" y="13050"/>
                </a:lnTo>
                <a:lnTo>
                  <a:pt x="2430024" y="19484"/>
                </a:lnTo>
                <a:lnTo>
                  <a:pt x="2482028" y="27197"/>
                </a:lnTo>
                <a:lnTo>
                  <a:pt x="2533816" y="36183"/>
                </a:lnTo>
                <a:lnTo>
                  <a:pt x="2585373" y="46439"/>
                </a:lnTo>
                <a:lnTo>
                  <a:pt x="2636657" y="57956"/>
                </a:lnTo>
                <a:lnTo>
                  <a:pt x="2687653" y="70729"/>
                </a:lnTo>
                <a:lnTo>
                  <a:pt x="2738310" y="84748"/>
                </a:lnTo>
                <a:lnTo>
                  <a:pt x="2788614" y="100008"/>
                </a:lnTo>
                <a:lnTo>
                  <a:pt x="2838523" y="116496"/>
                </a:lnTo>
                <a:lnTo>
                  <a:pt x="2888022" y="134206"/>
                </a:lnTo>
                <a:lnTo>
                  <a:pt x="2937064" y="153123"/>
                </a:lnTo>
                <a:lnTo>
                  <a:pt x="2985632" y="173241"/>
                </a:lnTo>
                <a:lnTo>
                  <a:pt x="3033684" y="194541"/>
                </a:lnTo>
                <a:lnTo>
                  <a:pt x="3081206" y="217018"/>
                </a:lnTo>
                <a:lnTo>
                  <a:pt x="3128155" y="240650"/>
                </a:lnTo>
                <a:lnTo>
                  <a:pt x="3174516" y="265432"/>
                </a:lnTo>
                <a:lnTo>
                  <a:pt x="3220251" y="291339"/>
                </a:lnTo>
                <a:lnTo>
                  <a:pt x="3265344" y="318365"/>
                </a:lnTo>
                <a:lnTo>
                  <a:pt x="3309753" y="346486"/>
                </a:lnTo>
                <a:lnTo>
                  <a:pt x="3353461" y="375692"/>
                </a:lnTo>
                <a:lnTo>
                  <a:pt x="3396436" y="405958"/>
                </a:lnTo>
                <a:lnTo>
                  <a:pt x="3438659" y="437274"/>
                </a:lnTo>
                <a:lnTo>
                  <a:pt x="3480096" y="469612"/>
                </a:lnTo>
                <a:lnTo>
                  <a:pt x="3520731" y="502962"/>
                </a:lnTo>
                <a:lnTo>
                  <a:pt x="3560534" y="537294"/>
                </a:lnTo>
                <a:lnTo>
                  <a:pt x="3599485" y="572597"/>
                </a:lnTo>
                <a:lnTo>
                  <a:pt x="3637555" y="608841"/>
                </a:lnTo>
                <a:lnTo>
                  <a:pt x="3674727" y="646014"/>
                </a:lnTo>
                <a:lnTo>
                  <a:pt x="3710970" y="684082"/>
                </a:lnTo>
                <a:lnTo>
                  <a:pt x="3746272" y="723033"/>
                </a:lnTo>
                <a:lnTo>
                  <a:pt x="3780606" y="762834"/>
                </a:lnTo>
                <a:lnTo>
                  <a:pt x="3813956" y="803471"/>
                </a:lnTo>
                <a:lnTo>
                  <a:pt x="3846294" y="844907"/>
                </a:lnTo>
                <a:lnTo>
                  <a:pt x="3877608" y="887131"/>
                </a:lnTo>
                <a:lnTo>
                  <a:pt x="3907872" y="930106"/>
                </a:lnTo>
                <a:lnTo>
                  <a:pt x="3937078" y="973814"/>
                </a:lnTo>
                <a:lnTo>
                  <a:pt x="3965201" y="1018222"/>
                </a:lnTo>
                <a:lnTo>
                  <a:pt x="3992225" y="1063314"/>
                </a:lnTo>
                <a:lnTo>
                  <a:pt x="4018135" y="1109047"/>
                </a:lnTo>
                <a:lnTo>
                  <a:pt x="4042915" y="1155411"/>
                </a:lnTo>
                <a:lnTo>
                  <a:pt x="4066548" y="1202361"/>
                </a:lnTo>
                <a:lnTo>
                  <a:pt x="4089026" y="1249883"/>
                </a:lnTo>
                <a:lnTo>
                  <a:pt x="4110326" y="1297935"/>
                </a:lnTo>
                <a:lnTo>
                  <a:pt x="4130442" y="1346503"/>
                </a:lnTo>
                <a:lnTo>
                  <a:pt x="4149361" y="1395545"/>
                </a:lnTo>
                <a:lnTo>
                  <a:pt x="4167069" y="1445044"/>
                </a:lnTo>
                <a:lnTo>
                  <a:pt x="4183556" y="1494952"/>
                </a:lnTo>
                <a:lnTo>
                  <a:pt x="4198820" y="1545256"/>
                </a:lnTo>
                <a:lnTo>
                  <a:pt x="4212840" y="1595914"/>
                </a:lnTo>
                <a:lnTo>
                  <a:pt x="4225612" y="1646910"/>
                </a:lnTo>
                <a:lnTo>
                  <a:pt x="4237126" y="1698194"/>
                </a:lnTo>
                <a:lnTo>
                  <a:pt x="4247380" y="1749751"/>
                </a:lnTo>
                <a:lnTo>
                  <a:pt x="4256369" y="1801539"/>
                </a:lnTo>
                <a:lnTo>
                  <a:pt x="4264081" y="1853543"/>
                </a:lnTo>
                <a:lnTo>
                  <a:pt x="4270515" y="1905711"/>
                </a:lnTo>
                <a:lnTo>
                  <a:pt x="4275668" y="1958026"/>
                </a:lnTo>
                <a:lnTo>
                  <a:pt x="4279536" y="2010446"/>
                </a:lnTo>
                <a:lnTo>
                  <a:pt x="4282118" y="2062954"/>
                </a:lnTo>
                <a:lnTo>
                  <a:pt x="4283406" y="2115500"/>
                </a:lnTo>
                <a:lnTo>
                  <a:pt x="4283567" y="2141783"/>
                </a:lnTo>
                <a:lnTo>
                  <a:pt x="4283406" y="2168066"/>
                </a:lnTo>
                <a:lnTo>
                  <a:pt x="4282118" y="2220613"/>
                </a:lnTo>
                <a:lnTo>
                  <a:pt x="4279536" y="2273120"/>
                </a:lnTo>
                <a:lnTo>
                  <a:pt x="4275668" y="2325541"/>
                </a:lnTo>
                <a:lnTo>
                  <a:pt x="4270515" y="2377856"/>
                </a:lnTo>
                <a:lnTo>
                  <a:pt x="4264081" y="2430024"/>
                </a:lnTo>
                <a:lnTo>
                  <a:pt x="4256369" y="2482028"/>
                </a:lnTo>
                <a:lnTo>
                  <a:pt x="4247380" y="2533816"/>
                </a:lnTo>
                <a:lnTo>
                  <a:pt x="4237126" y="2585373"/>
                </a:lnTo>
                <a:lnTo>
                  <a:pt x="4225612" y="2636657"/>
                </a:lnTo>
                <a:lnTo>
                  <a:pt x="4212840" y="2687653"/>
                </a:lnTo>
                <a:lnTo>
                  <a:pt x="4198820" y="2738310"/>
                </a:lnTo>
                <a:lnTo>
                  <a:pt x="4183556" y="2788614"/>
                </a:lnTo>
                <a:lnTo>
                  <a:pt x="4167069" y="2838523"/>
                </a:lnTo>
                <a:lnTo>
                  <a:pt x="4149362" y="2888022"/>
                </a:lnTo>
                <a:lnTo>
                  <a:pt x="4130446" y="2937064"/>
                </a:lnTo>
                <a:lnTo>
                  <a:pt x="4110326" y="2985632"/>
                </a:lnTo>
                <a:lnTo>
                  <a:pt x="4089026" y="3033684"/>
                </a:lnTo>
                <a:lnTo>
                  <a:pt x="4066548" y="3081206"/>
                </a:lnTo>
                <a:lnTo>
                  <a:pt x="4042915" y="3128155"/>
                </a:lnTo>
                <a:lnTo>
                  <a:pt x="4018135" y="3174516"/>
                </a:lnTo>
                <a:lnTo>
                  <a:pt x="3992225" y="3220251"/>
                </a:lnTo>
                <a:lnTo>
                  <a:pt x="3965201" y="3265344"/>
                </a:lnTo>
                <a:lnTo>
                  <a:pt x="3937078" y="3309753"/>
                </a:lnTo>
                <a:lnTo>
                  <a:pt x="3907872" y="3353461"/>
                </a:lnTo>
                <a:lnTo>
                  <a:pt x="3877608" y="3396436"/>
                </a:lnTo>
                <a:lnTo>
                  <a:pt x="3846294" y="3438659"/>
                </a:lnTo>
                <a:lnTo>
                  <a:pt x="3813956" y="3480096"/>
                </a:lnTo>
                <a:lnTo>
                  <a:pt x="3780606" y="3520731"/>
                </a:lnTo>
                <a:lnTo>
                  <a:pt x="3746272" y="3560534"/>
                </a:lnTo>
                <a:lnTo>
                  <a:pt x="3710970" y="3599485"/>
                </a:lnTo>
                <a:lnTo>
                  <a:pt x="3674727" y="3637555"/>
                </a:lnTo>
                <a:lnTo>
                  <a:pt x="3637555" y="3674727"/>
                </a:lnTo>
                <a:lnTo>
                  <a:pt x="3599485" y="3710970"/>
                </a:lnTo>
                <a:lnTo>
                  <a:pt x="3560534" y="3746272"/>
                </a:lnTo>
                <a:lnTo>
                  <a:pt x="3520731" y="3780606"/>
                </a:lnTo>
                <a:lnTo>
                  <a:pt x="3480096" y="3813956"/>
                </a:lnTo>
                <a:lnTo>
                  <a:pt x="3438659" y="3846294"/>
                </a:lnTo>
                <a:lnTo>
                  <a:pt x="3396436" y="3877608"/>
                </a:lnTo>
                <a:lnTo>
                  <a:pt x="3353461" y="3907872"/>
                </a:lnTo>
                <a:lnTo>
                  <a:pt x="3309753" y="3937078"/>
                </a:lnTo>
                <a:lnTo>
                  <a:pt x="3265344" y="3965201"/>
                </a:lnTo>
                <a:lnTo>
                  <a:pt x="3220251" y="3992225"/>
                </a:lnTo>
                <a:lnTo>
                  <a:pt x="3174516" y="4018135"/>
                </a:lnTo>
                <a:lnTo>
                  <a:pt x="3128155" y="4042915"/>
                </a:lnTo>
                <a:lnTo>
                  <a:pt x="3081206" y="4066548"/>
                </a:lnTo>
                <a:lnTo>
                  <a:pt x="3033684" y="4089026"/>
                </a:lnTo>
                <a:lnTo>
                  <a:pt x="2985632" y="4110326"/>
                </a:lnTo>
                <a:lnTo>
                  <a:pt x="2937064" y="4130442"/>
                </a:lnTo>
                <a:lnTo>
                  <a:pt x="2888022" y="4149361"/>
                </a:lnTo>
                <a:lnTo>
                  <a:pt x="2838523" y="4167069"/>
                </a:lnTo>
                <a:lnTo>
                  <a:pt x="2788614" y="4183556"/>
                </a:lnTo>
                <a:lnTo>
                  <a:pt x="2738310" y="4198820"/>
                </a:lnTo>
                <a:lnTo>
                  <a:pt x="2687653" y="4212840"/>
                </a:lnTo>
                <a:lnTo>
                  <a:pt x="2636657" y="4225612"/>
                </a:lnTo>
                <a:lnTo>
                  <a:pt x="2585373" y="4237126"/>
                </a:lnTo>
                <a:lnTo>
                  <a:pt x="2533816" y="4247380"/>
                </a:lnTo>
                <a:lnTo>
                  <a:pt x="2482028" y="4256369"/>
                </a:lnTo>
                <a:lnTo>
                  <a:pt x="2430024" y="4264081"/>
                </a:lnTo>
                <a:lnTo>
                  <a:pt x="2377856" y="4270515"/>
                </a:lnTo>
                <a:lnTo>
                  <a:pt x="2325541" y="4275668"/>
                </a:lnTo>
                <a:lnTo>
                  <a:pt x="2273120" y="4279536"/>
                </a:lnTo>
                <a:lnTo>
                  <a:pt x="2220613" y="4282118"/>
                </a:lnTo>
                <a:lnTo>
                  <a:pt x="2168066" y="4283406"/>
                </a:lnTo>
                <a:lnTo>
                  <a:pt x="2141783" y="4283567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32802" y="5358403"/>
            <a:ext cx="3955072" cy="394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5037643" y="6868576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5154777" y="6985710"/>
            <a:ext cx="2820707" cy="2820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6908231" y="6722028"/>
            <a:ext cx="3054985" cy="3054985"/>
          </a:xfrm>
          <a:custGeom>
            <a:avLst/>
            <a:gdLst/>
            <a:ahLst/>
            <a:cxnLst/>
            <a:rect l="l" t="t" r="r" b="b"/>
            <a:pathLst>
              <a:path w="3054984" h="3054984">
                <a:moveTo>
                  <a:pt x="1527482" y="3054964"/>
                </a:moveTo>
                <a:lnTo>
                  <a:pt x="1471262" y="3053931"/>
                </a:lnTo>
                <a:lnTo>
                  <a:pt x="1415113" y="3050825"/>
                </a:lnTo>
                <a:lnTo>
                  <a:pt x="1359119" y="3045656"/>
                </a:lnTo>
                <a:lnTo>
                  <a:pt x="1303351" y="3038431"/>
                </a:lnTo>
                <a:lnTo>
                  <a:pt x="1247891" y="3029156"/>
                </a:lnTo>
                <a:lnTo>
                  <a:pt x="1192810" y="3017849"/>
                </a:lnTo>
                <a:lnTo>
                  <a:pt x="1138177" y="3004523"/>
                </a:lnTo>
                <a:lnTo>
                  <a:pt x="1084078" y="2989191"/>
                </a:lnTo>
                <a:lnTo>
                  <a:pt x="1030580" y="2971879"/>
                </a:lnTo>
                <a:lnTo>
                  <a:pt x="977748" y="2952614"/>
                </a:lnTo>
                <a:lnTo>
                  <a:pt x="925664" y="2931412"/>
                </a:lnTo>
                <a:lnTo>
                  <a:pt x="874398" y="2908308"/>
                </a:lnTo>
                <a:lnTo>
                  <a:pt x="824019" y="2883336"/>
                </a:lnTo>
                <a:lnTo>
                  <a:pt x="774588" y="2856524"/>
                </a:lnTo>
                <a:lnTo>
                  <a:pt x="726178" y="2827911"/>
                </a:lnTo>
                <a:lnTo>
                  <a:pt x="678855" y="2797535"/>
                </a:lnTo>
                <a:lnTo>
                  <a:pt x="632686" y="2765441"/>
                </a:lnTo>
                <a:lnTo>
                  <a:pt x="587726" y="2731668"/>
                </a:lnTo>
                <a:lnTo>
                  <a:pt x="544039" y="2696261"/>
                </a:lnTo>
                <a:lnTo>
                  <a:pt x="501688" y="2659273"/>
                </a:lnTo>
                <a:lnTo>
                  <a:pt x="460725" y="2620750"/>
                </a:lnTo>
                <a:lnTo>
                  <a:pt x="421207" y="2580744"/>
                </a:lnTo>
                <a:lnTo>
                  <a:pt x="383188" y="2539309"/>
                </a:lnTo>
                <a:lnTo>
                  <a:pt x="346722" y="2496504"/>
                </a:lnTo>
                <a:lnTo>
                  <a:pt x="311856" y="2452391"/>
                </a:lnTo>
                <a:lnTo>
                  <a:pt x="278635" y="2407019"/>
                </a:lnTo>
                <a:lnTo>
                  <a:pt x="247108" y="2360457"/>
                </a:lnTo>
                <a:lnTo>
                  <a:pt x="217316" y="2312767"/>
                </a:lnTo>
                <a:lnTo>
                  <a:pt x="189301" y="2264008"/>
                </a:lnTo>
                <a:lnTo>
                  <a:pt x="163097" y="2214255"/>
                </a:lnTo>
                <a:lnTo>
                  <a:pt x="138743" y="2163570"/>
                </a:lnTo>
                <a:lnTo>
                  <a:pt x="116272" y="2112025"/>
                </a:lnTo>
                <a:lnTo>
                  <a:pt x="95713" y="2059686"/>
                </a:lnTo>
                <a:lnTo>
                  <a:pt x="77094" y="2006623"/>
                </a:lnTo>
                <a:lnTo>
                  <a:pt x="60441" y="1952914"/>
                </a:lnTo>
                <a:lnTo>
                  <a:pt x="45776" y="1898630"/>
                </a:lnTo>
                <a:lnTo>
                  <a:pt x="33120" y="1843842"/>
                </a:lnTo>
                <a:lnTo>
                  <a:pt x="22488" y="1788625"/>
                </a:lnTo>
                <a:lnTo>
                  <a:pt x="13895" y="1733050"/>
                </a:lnTo>
                <a:lnTo>
                  <a:pt x="7355" y="1677200"/>
                </a:lnTo>
                <a:lnTo>
                  <a:pt x="2874" y="1621149"/>
                </a:lnTo>
                <a:lnTo>
                  <a:pt x="459" y="1564966"/>
                </a:lnTo>
                <a:lnTo>
                  <a:pt x="0" y="1527482"/>
                </a:lnTo>
                <a:lnTo>
                  <a:pt x="114" y="1508737"/>
                </a:lnTo>
                <a:lnTo>
                  <a:pt x="1839" y="1452531"/>
                </a:lnTo>
                <a:lnTo>
                  <a:pt x="5632" y="1396429"/>
                </a:lnTo>
                <a:lnTo>
                  <a:pt x="11487" y="1340503"/>
                </a:lnTo>
                <a:lnTo>
                  <a:pt x="19397" y="1284826"/>
                </a:lnTo>
                <a:lnTo>
                  <a:pt x="29350" y="1229482"/>
                </a:lnTo>
                <a:lnTo>
                  <a:pt x="41333" y="1174547"/>
                </a:lnTo>
                <a:lnTo>
                  <a:pt x="55331" y="1120082"/>
                </a:lnTo>
                <a:lnTo>
                  <a:pt x="71324" y="1066173"/>
                </a:lnTo>
                <a:lnTo>
                  <a:pt x="89290" y="1012891"/>
                </a:lnTo>
                <a:lnTo>
                  <a:pt x="109205" y="960302"/>
                </a:lnTo>
                <a:lnTo>
                  <a:pt x="131043" y="908483"/>
                </a:lnTo>
                <a:lnTo>
                  <a:pt x="154773" y="857502"/>
                </a:lnTo>
                <a:lnTo>
                  <a:pt x="180363" y="807433"/>
                </a:lnTo>
                <a:lnTo>
                  <a:pt x="207778" y="758337"/>
                </a:lnTo>
                <a:lnTo>
                  <a:pt x="236983" y="710281"/>
                </a:lnTo>
                <a:lnTo>
                  <a:pt x="267937" y="663335"/>
                </a:lnTo>
                <a:lnTo>
                  <a:pt x="300596" y="617561"/>
                </a:lnTo>
                <a:lnTo>
                  <a:pt x="334919" y="573021"/>
                </a:lnTo>
                <a:lnTo>
                  <a:pt x="370859" y="529772"/>
                </a:lnTo>
                <a:lnTo>
                  <a:pt x="408366" y="487875"/>
                </a:lnTo>
                <a:lnTo>
                  <a:pt x="447389" y="447389"/>
                </a:lnTo>
                <a:lnTo>
                  <a:pt x="487875" y="408366"/>
                </a:lnTo>
                <a:lnTo>
                  <a:pt x="529772" y="370859"/>
                </a:lnTo>
                <a:lnTo>
                  <a:pt x="573021" y="334919"/>
                </a:lnTo>
                <a:lnTo>
                  <a:pt x="617561" y="300596"/>
                </a:lnTo>
                <a:lnTo>
                  <a:pt x="663335" y="267937"/>
                </a:lnTo>
                <a:lnTo>
                  <a:pt x="710281" y="236983"/>
                </a:lnTo>
                <a:lnTo>
                  <a:pt x="758337" y="207778"/>
                </a:lnTo>
                <a:lnTo>
                  <a:pt x="807433" y="180363"/>
                </a:lnTo>
                <a:lnTo>
                  <a:pt x="857502" y="154773"/>
                </a:lnTo>
                <a:lnTo>
                  <a:pt x="908483" y="131043"/>
                </a:lnTo>
                <a:lnTo>
                  <a:pt x="960302" y="109205"/>
                </a:lnTo>
                <a:lnTo>
                  <a:pt x="1012891" y="89290"/>
                </a:lnTo>
                <a:lnTo>
                  <a:pt x="1066173" y="71324"/>
                </a:lnTo>
                <a:lnTo>
                  <a:pt x="1120082" y="55331"/>
                </a:lnTo>
                <a:lnTo>
                  <a:pt x="1174547" y="41333"/>
                </a:lnTo>
                <a:lnTo>
                  <a:pt x="1229482" y="29350"/>
                </a:lnTo>
                <a:lnTo>
                  <a:pt x="1284826" y="19397"/>
                </a:lnTo>
                <a:lnTo>
                  <a:pt x="1340503" y="11487"/>
                </a:lnTo>
                <a:lnTo>
                  <a:pt x="1396429" y="5632"/>
                </a:lnTo>
                <a:lnTo>
                  <a:pt x="1452531" y="1839"/>
                </a:lnTo>
                <a:lnTo>
                  <a:pt x="1508737" y="114"/>
                </a:lnTo>
                <a:lnTo>
                  <a:pt x="1527482" y="0"/>
                </a:lnTo>
                <a:lnTo>
                  <a:pt x="1546226" y="114"/>
                </a:lnTo>
                <a:lnTo>
                  <a:pt x="1602432" y="1839"/>
                </a:lnTo>
                <a:lnTo>
                  <a:pt x="1658534" y="5632"/>
                </a:lnTo>
                <a:lnTo>
                  <a:pt x="1714461" y="11487"/>
                </a:lnTo>
                <a:lnTo>
                  <a:pt x="1770138" y="19397"/>
                </a:lnTo>
                <a:lnTo>
                  <a:pt x="1825481" y="29350"/>
                </a:lnTo>
                <a:lnTo>
                  <a:pt x="1880417" y="41333"/>
                </a:lnTo>
                <a:lnTo>
                  <a:pt x="1934881" y="55331"/>
                </a:lnTo>
                <a:lnTo>
                  <a:pt x="1988790" y="71324"/>
                </a:lnTo>
                <a:lnTo>
                  <a:pt x="2042072" y="89290"/>
                </a:lnTo>
                <a:lnTo>
                  <a:pt x="2094662" y="109205"/>
                </a:lnTo>
                <a:lnTo>
                  <a:pt x="2146481" y="131043"/>
                </a:lnTo>
                <a:lnTo>
                  <a:pt x="2197461" y="154773"/>
                </a:lnTo>
                <a:lnTo>
                  <a:pt x="2247531" y="180363"/>
                </a:lnTo>
                <a:lnTo>
                  <a:pt x="2296626" y="207778"/>
                </a:lnTo>
                <a:lnTo>
                  <a:pt x="2344683" y="236983"/>
                </a:lnTo>
                <a:lnTo>
                  <a:pt x="2391629" y="267937"/>
                </a:lnTo>
                <a:lnTo>
                  <a:pt x="2437403" y="300596"/>
                </a:lnTo>
                <a:lnTo>
                  <a:pt x="2481943" y="334919"/>
                </a:lnTo>
                <a:lnTo>
                  <a:pt x="2525191" y="370859"/>
                </a:lnTo>
                <a:lnTo>
                  <a:pt x="2567089" y="408366"/>
                </a:lnTo>
                <a:lnTo>
                  <a:pt x="2607577" y="447389"/>
                </a:lnTo>
                <a:lnTo>
                  <a:pt x="2646598" y="487875"/>
                </a:lnTo>
                <a:lnTo>
                  <a:pt x="2684104" y="529772"/>
                </a:lnTo>
                <a:lnTo>
                  <a:pt x="2720046" y="573021"/>
                </a:lnTo>
                <a:lnTo>
                  <a:pt x="2754368" y="617561"/>
                </a:lnTo>
                <a:lnTo>
                  <a:pt x="2787025" y="663335"/>
                </a:lnTo>
                <a:lnTo>
                  <a:pt x="2817980" y="710281"/>
                </a:lnTo>
                <a:lnTo>
                  <a:pt x="2847184" y="758337"/>
                </a:lnTo>
                <a:lnTo>
                  <a:pt x="2874599" y="807433"/>
                </a:lnTo>
                <a:lnTo>
                  <a:pt x="2900190" y="857502"/>
                </a:lnTo>
                <a:lnTo>
                  <a:pt x="2923921" y="908483"/>
                </a:lnTo>
                <a:lnTo>
                  <a:pt x="2945758" y="960302"/>
                </a:lnTo>
                <a:lnTo>
                  <a:pt x="2965674" y="1012891"/>
                </a:lnTo>
                <a:lnTo>
                  <a:pt x="2983638" y="1066173"/>
                </a:lnTo>
                <a:lnTo>
                  <a:pt x="2999634" y="1120082"/>
                </a:lnTo>
                <a:lnTo>
                  <a:pt x="3013631" y="1174547"/>
                </a:lnTo>
                <a:lnTo>
                  <a:pt x="3025612" y="1229482"/>
                </a:lnTo>
                <a:lnTo>
                  <a:pt x="3035567" y="1284826"/>
                </a:lnTo>
                <a:lnTo>
                  <a:pt x="3043475" y="1340503"/>
                </a:lnTo>
                <a:lnTo>
                  <a:pt x="3049331" y="1396429"/>
                </a:lnTo>
                <a:lnTo>
                  <a:pt x="3053125" y="1452531"/>
                </a:lnTo>
                <a:lnTo>
                  <a:pt x="3054850" y="1508737"/>
                </a:lnTo>
                <a:lnTo>
                  <a:pt x="3054964" y="1527482"/>
                </a:lnTo>
                <a:lnTo>
                  <a:pt x="3054850" y="1546226"/>
                </a:lnTo>
                <a:lnTo>
                  <a:pt x="3053125" y="1602432"/>
                </a:lnTo>
                <a:lnTo>
                  <a:pt x="3049331" y="1658534"/>
                </a:lnTo>
                <a:lnTo>
                  <a:pt x="3043475" y="1714461"/>
                </a:lnTo>
                <a:lnTo>
                  <a:pt x="3035567" y="1770138"/>
                </a:lnTo>
                <a:lnTo>
                  <a:pt x="3025612" y="1825481"/>
                </a:lnTo>
                <a:lnTo>
                  <a:pt x="3013631" y="1880417"/>
                </a:lnTo>
                <a:lnTo>
                  <a:pt x="2999634" y="1934881"/>
                </a:lnTo>
                <a:lnTo>
                  <a:pt x="2983638" y="1988790"/>
                </a:lnTo>
                <a:lnTo>
                  <a:pt x="2965674" y="2042072"/>
                </a:lnTo>
                <a:lnTo>
                  <a:pt x="2945761" y="2094662"/>
                </a:lnTo>
                <a:lnTo>
                  <a:pt x="2923921" y="2146481"/>
                </a:lnTo>
                <a:lnTo>
                  <a:pt x="2900190" y="2197461"/>
                </a:lnTo>
                <a:lnTo>
                  <a:pt x="2874599" y="2247531"/>
                </a:lnTo>
                <a:lnTo>
                  <a:pt x="2847184" y="2296626"/>
                </a:lnTo>
                <a:lnTo>
                  <a:pt x="2817980" y="2344683"/>
                </a:lnTo>
                <a:lnTo>
                  <a:pt x="2787025" y="2391629"/>
                </a:lnTo>
                <a:lnTo>
                  <a:pt x="2754368" y="2437403"/>
                </a:lnTo>
                <a:lnTo>
                  <a:pt x="2720046" y="2481943"/>
                </a:lnTo>
                <a:lnTo>
                  <a:pt x="2684104" y="2525191"/>
                </a:lnTo>
                <a:lnTo>
                  <a:pt x="2646598" y="2567089"/>
                </a:lnTo>
                <a:lnTo>
                  <a:pt x="2607577" y="2607577"/>
                </a:lnTo>
                <a:lnTo>
                  <a:pt x="2567089" y="2646598"/>
                </a:lnTo>
                <a:lnTo>
                  <a:pt x="2525191" y="2684104"/>
                </a:lnTo>
                <a:lnTo>
                  <a:pt x="2481943" y="2720046"/>
                </a:lnTo>
                <a:lnTo>
                  <a:pt x="2437403" y="2754368"/>
                </a:lnTo>
                <a:lnTo>
                  <a:pt x="2391629" y="2787025"/>
                </a:lnTo>
                <a:lnTo>
                  <a:pt x="2344683" y="2817980"/>
                </a:lnTo>
                <a:lnTo>
                  <a:pt x="2296626" y="2847184"/>
                </a:lnTo>
                <a:lnTo>
                  <a:pt x="2247531" y="2874599"/>
                </a:lnTo>
                <a:lnTo>
                  <a:pt x="2197461" y="2900190"/>
                </a:lnTo>
                <a:lnTo>
                  <a:pt x="2146481" y="2923921"/>
                </a:lnTo>
                <a:lnTo>
                  <a:pt x="2094662" y="2945758"/>
                </a:lnTo>
                <a:lnTo>
                  <a:pt x="2042072" y="2965674"/>
                </a:lnTo>
                <a:lnTo>
                  <a:pt x="1988790" y="2983638"/>
                </a:lnTo>
                <a:lnTo>
                  <a:pt x="1934881" y="2999634"/>
                </a:lnTo>
                <a:lnTo>
                  <a:pt x="1880417" y="3013631"/>
                </a:lnTo>
                <a:lnTo>
                  <a:pt x="1825481" y="3025612"/>
                </a:lnTo>
                <a:lnTo>
                  <a:pt x="1770138" y="3035567"/>
                </a:lnTo>
                <a:lnTo>
                  <a:pt x="1714461" y="3043475"/>
                </a:lnTo>
                <a:lnTo>
                  <a:pt x="1658534" y="3049331"/>
                </a:lnTo>
                <a:lnTo>
                  <a:pt x="1602432" y="3053125"/>
                </a:lnTo>
                <a:lnTo>
                  <a:pt x="1546226" y="3054850"/>
                </a:lnTo>
                <a:lnTo>
                  <a:pt x="1527482" y="305496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7025365" y="6839193"/>
            <a:ext cx="2820707" cy="2820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7766" y="2126494"/>
            <a:ext cx="2042160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0">
                <a:solidFill>
                  <a:srgbClr val="860D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80696" y="3042113"/>
            <a:ext cx="15726606" cy="383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0133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mr348@rutgers.edu" TargetMode="External"/><Relationship Id="rId2" Type="http://schemas.openxmlformats.org/officeDocument/2006/relationships/hyperlink" Target="mailto:rutwes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0990" y="1846319"/>
              <a:ext cx="619760" cy="619760"/>
            </a:xfrm>
            <a:custGeom>
              <a:avLst/>
              <a:gdLst/>
              <a:ahLst/>
              <a:cxnLst/>
              <a:rect l="l" t="t" r="r" b="b"/>
              <a:pathLst>
                <a:path w="619760" h="619760">
                  <a:moveTo>
                    <a:pt x="309640" y="619281"/>
                  </a:moveTo>
                  <a:lnTo>
                    <a:pt x="264207" y="615931"/>
                  </a:lnTo>
                  <a:lnTo>
                    <a:pt x="219757" y="605948"/>
                  </a:lnTo>
                  <a:lnTo>
                    <a:pt x="177252" y="589553"/>
                  </a:lnTo>
                  <a:lnTo>
                    <a:pt x="137613" y="567097"/>
                  </a:lnTo>
                  <a:lnTo>
                    <a:pt x="101698" y="539069"/>
                  </a:lnTo>
                  <a:lnTo>
                    <a:pt x="70285" y="506074"/>
                  </a:lnTo>
                  <a:lnTo>
                    <a:pt x="44052" y="468828"/>
                  </a:lnTo>
                  <a:lnTo>
                    <a:pt x="23569" y="428135"/>
                  </a:lnTo>
                  <a:lnTo>
                    <a:pt x="9279" y="384877"/>
                  </a:lnTo>
                  <a:lnTo>
                    <a:pt x="1491" y="339990"/>
                  </a:lnTo>
                  <a:lnTo>
                    <a:pt x="0" y="309640"/>
                  </a:lnTo>
                  <a:lnTo>
                    <a:pt x="93" y="302039"/>
                  </a:lnTo>
                  <a:lnTo>
                    <a:pt x="4558" y="256706"/>
                  </a:lnTo>
                  <a:lnTo>
                    <a:pt x="15628" y="212510"/>
                  </a:lnTo>
                  <a:lnTo>
                    <a:pt x="33060" y="170425"/>
                  </a:lnTo>
                  <a:lnTo>
                    <a:pt x="56484" y="131345"/>
                  </a:lnTo>
                  <a:lnTo>
                    <a:pt x="85382" y="96132"/>
                  </a:lnTo>
                  <a:lnTo>
                    <a:pt x="119141" y="65535"/>
                  </a:lnTo>
                  <a:lnTo>
                    <a:pt x="157017" y="40227"/>
                  </a:lnTo>
                  <a:lnTo>
                    <a:pt x="198204" y="20747"/>
                  </a:lnTo>
                  <a:lnTo>
                    <a:pt x="241795" y="7523"/>
                  </a:lnTo>
                  <a:lnTo>
                    <a:pt x="286864" y="838"/>
                  </a:lnTo>
                  <a:lnTo>
                    <a:pt x="309640" y="0"/>
                  </a:lnTo>
                  <a:lnTo>
                    <a:pt x="317242" y="93"/>
                  </a:lnTo>
                  <a:lnTo>
                    <a:pt x="362575" y="4558"/>
                  </a:lnTo>
                  <a:lnTo>
                    <a:pt x="406771" y="15628"/>
                  </a:lnTo>
                  <a:lnTo>
                    <a:pt x="448856" y="33060"/>
                  </a:lnTo>
                  <a:lnTo>
                    <a:pt x="487936" y="56484"/>
                  </a:lnTo>
                  <a:lnTo>
                    <a:pt x="523149" y="85382"/>
                  </a:lnTo>
                  <a:lnTo>
                    <a:pt x="553747" y="119141"/>
                  </a:lnTo>
                  <a:lnTo>
                    <a:pt x="579054" y="157017"/>
                  </a:lnTo>
                  <a:lnTo>
                    <a:pt x="598534" y="198204"/>
                  </a:lnTo>
                  <a:lnTo>
                    <a:pt x="611757" y="241795"/>
                  </a:lnTo>
                  <a:lnTo>
                    <a:pt x="618443" y="286864"/>
                  </a:lnTo>
                  <a:lnTo>
                    <a:pt x="619281" y="309640"/>
                  </a:lnTo>
                  <a:lnTo>
                    <a:pt x="619188" y="317242"/>
                  </a:lnTo>
                  <a:lnTo>
                    <a:pt x="614723" y="362575"/>
                  </a:lnTo>
                  <a:lnTo>
                    <a:pt x="603652" y="406771"/>
                  </a:lnTo>
                  <a:lnTo>
                    <a:pt x="586220" y="448856"/>
                  </a:lnTo>
                  <a:lnTo>
                    <a:pt x="562797" y="487936"/>
                  </a:lnTo>
                  <a:lnTo>
                    <a:pt x="533899" y="523149"/>
                  </a:lnTo>
                  <a:lnTo>
                    <a:pt x="500139" y="553747"/>
                  </a:lnTo>
                  <a:lnTo>
                    <a:pt x="462264" y="579054"/>
                  </a:lnTo>
                  <a:lnTo>
                    <a:pt x="421076" y="598534"/>
                  </a:lnTo>
                  <a:lnTo>
                    <a:pt x="377486" y="611757"/>
                  </a:lnTo>
                  <a:lnTo>
                    <a:pt x="332417" y="618443"/>
                  </a:lnTo>
                  <a:lnTo>
                    <a:pt x="309640" y="619281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6408" y="2680005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19" h="388619">
                  <a:moveTo>
                    <a:pt x="194223" y="388447"/>
                  </a:moveTo>
                  <a:lnTo>
                    <a:pt x="147019" y="382625"/>
                  </a:lnTo>
                  <a:lnTo>
                    <a:pt x="102666" y="365515"/>
                  </a:lnTo>
                  <a:lnTo>
                    <a:pt x="63798" y="338143"/>
                  </a:lnTo>
                  <a:lnTo>
                    <a:pt x="32732" y="302129"/>
                  </a:lnTo>
                  <a:lnTo>
                    <a:pt x="11348" y="259645"/>
                  </a:lnTo>
                  <a:lnTo>
                    <a:pt x="932" y="213261"/>
                  </a:lnTo>
                  <a:lnTo>
                    <a:pt x="0" y="194223"/>
                  </a:lnTo>
                  <a:lnTo>
                    <a:pt x="233" y="184682"/>
                  </a:lnTo>
                  <a:lnTo>
                    <a:pt x="8361" y="137843"/>
                  </a:lnTo>
                  <a:lnTo>
                    <a:pt x="27625" y="94381"/>
                  </a:lnTo>
                  <a:lnTo>
                    <a:pt x="56886" y="56886"/>
                  </a:lnTo>
                  <a:lnTo>
                    <a:pt x="94381" y="27625"/>
                  </a:lnTo>
                  <a:lnTo>
                    <a:pt x="137843" y="8361"/>
                  </a:lnTo>
                  <a:lnTo>
                    <a:pt x="184682" y="233"/>
                  </a:lnTo>
                  <a:lnTo>
                    <a:pt x="194223" y="0"/>
                  </a:lnTo>
                  <a:lnTo>
                    <a:pt x="203765" y="233"/>
                  </a:lnTo>
                  <a:lnTo>
                    <a:pt x="250604" y="8361"/>
                  </a:lnTo>
                  <a:lnTo>
                    <a:pt x="294065" y="27625"/>
                  </a:lnTo>
                  <a:lnTo>
                    <a:pt x="331561" y="56886"/>
                  </a:lnTo>
                  <a:lnTo>
                    <a:pt x="360822" y="94381"/>
                  </a:lnTo>
                  <a:lnTo>
                    <a:pt x="380086" y="137843"/>
                  </a:lnTo>
                  <a:lnTo>
                    <a:pt x="388214" y="184682"/>
                  </a:lnTo>
                  <a:lnTo>
                    <a:pt x="388447" y="194223"/>
                  </a:lnTo>
                  <a:lnTo>
                    <a:pt x="388214" y="203765"/>
                  </a:lnTo>
                  <a:lnTo>
                    <a:pt x="380086" y="250604"/>
                  </a:lnTo>
                  <a:lnTo>
                    <a:pt x="360822" y="294065"/>
                  </a:lnTo>
                  <a:lnTo>
                    <a:pt x="331561" y="331561"/>
                  </a:lnTo>
                  <a:lnTo>
                    <a:pt x="294065" y="360822"/>
                  </a:lnTo>
                  <a:lnTo>
                    <a:pt x="250604" y="380086"/>
                  </a:lnTo>
                  <a:lnTo>
                    <a:pt x="203765" y="388214"/>
                  </a:lnTo>
                  <a:lnTo>
                    <a:pt x="194223" y="388447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91061" y="1434650"/>
              <a:ext cx="7196937" cy="76485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37279" y="8571616"/>
              <a:ext cx="1028065" cy="1028065"/>
            </a:xfrm>
            <a:custGeom>
              <a:avLst/>
              <a:gdLst/>
              <a:ahLst/>
              <a:cxnLst/>
              <a:rect l="l" t="t" r="r" b="b"/>
              <a:pathLst>
                <a:path w="1028065" h="1028065">
                  <a:moveTo>
                    <a:pt x="513954" y="1027909"/>
                  </a:moveTo>
                  <a:lnTo>
                    <a:pt x="463578" y="1025433"/>
                  </a:lnTo>
                  <a:lnTo>
                    <a:pt x="413686" y="1018032"/>
                  </a:lnTo>
                  <a:lnTo>
                    <a:pt x="364761" y="1005778"/>
                  </a:lnTo>
                  <a:lnTo>
                    <a:pt x="317272" y="988786"/>
                  </a:lnTo>
                  <a:lnTo>
                    <a:pt x="271678" y="967221"/>
                  </a:lnTo>
                  <a:lnTo>
                    <a:pt x="228415" y="941291"/>
                  </a:lnTo>
                  <a:lnTo>
                    <a:pt x="187905" y="911247"/>
                  </a:lnTo>
                  <a:lnTo>
                    <a:pt x="150533" y="877375"/>
                  </a:lnTo>
                  <a:lnTo>
                    <a:pt x="116662" y="840003"/>
                  </a:lnTo>
                  <a:lnTo>
                    <a:pt x="86616" y="799493"/>
                  </a:lnTo>
                  <a:lnTo>
                    <a:pt x="60687" y="756230"/>
                  </a:lnTo>
                  <a:lnTo>
                    <a:pt x="39122" y="710636"/>
                  </a:lnTo>
                  <a:lnTo>
                    <a:pt x="22130" y="663147"/>
                  </a:lnTo>
                  <a:lnTo>
                    <a:pt x="9875" y="614222"/>
                  </a:lnTo>
                  <a:lnTo>
                    <a:pt x="2474" y="564330"/>
                  </a:lnTo>
                  <a:lnTo>
                    <a:pt x="0" y="513954"/>
                  </a:lnTo>
                  <a:lnTo>
                    <a:pt x="154" y="501337"/>
                  </a:lnTo>
                  <a:lnTo>
                    <a:pt x="3865" y="451037"/>
                  </a:lnTo>
                  <a:lnTo>
                    <a:pt x="12488" y="401342"/>
                  </a:lnTo>
                  <a:lnTo>
                    <a:pt x="25941" y="352733"/>
                  </a:lnTo>
                  <a:lnTo>
                    <a:pt x="44093" y="305675"/>
                  </a:lnTo>
                  <a:lnTo>
                    <a:pt x="66771" y="260624"/>
                  </a:lnTo>
                  <a:lnTo>
                    <a:pt x="93755" y="218012"/>
                  </a:lnTo>
                  <a:lnTo>
                    <a:pt x="124785" y="178250"/>
                  </a:lnTo>
                  <a:lnTo>
                    <a:pt x="159564" y="141721"/>
                  </a:lnTo>
                  <a:lnTo>
                    <a:pt x="197756" y="108777"/>
                  </a:lnTo>
                  <a:lnTo>
                    <a:pt x="238992" y="79736"/>
                  </a:lnTo>
                  <a:lnTo>
                    <a:pt x="282878" y="54875"/>
                  </a:lnTo>
                  <a:lnTo>
                    <a:pt x="328988" y="34437"/>
                  </a:lnTo>
                  <a:lnTo>
                    <a:pt x="376879" y="18616"/>
                  </a:lnTo>
                  <a:lnTo>
                    <a:pt x="426091" y="7565"/>
                  </a:lnTo>
                  <a:lnTo>
                    <a:pt x="476149" y="1392"/>
                  </a:lnTo>
                  <a:lnTo>
                    <a:pt x="513954" y="0"/>
                  </a:lnTo>
                  <a:lnTo>
                    <a:pt x="526571" y="154"/>
                  </a:lnTo>
                  <a:lnTo>
                    <a:pt x="576871" y="3865"/>
                  </a:lnTo>
                  <a:lnTo>
                    <a:pt x="626566" y="12488"/>
                  </a:lnTo>
                  <a:lnTo>
                    <a:pt x="675175" y="25941"/>
                  </a:lnTo>
                  <a:lnTo>
                    <a:pt x="722233" y="44093"/>
                  </a:lnTo>
                  <a:lnTo>
                    <a:pt x="767284" y="66771"/>
                  </a:lnTo>
                  <a:lnTo>
                    <a:pt x="809896" y="93755"/>
                  </a:lnTo>
                  <a:lnTo>
                    <a:pt x="849658" y="124785"/>
                  </a:lnTo>
                  <a:lnTo>
                    <a:pt x="886187" y="159564"/>
                  </a:lnTo>
                  <a:lnTo>
                    <a:pt x="919131" y="197756"/>
                  </a:lnTo>
                  <a:lnTo>
                    <a:pt x="948172" y="238992"/>
                  </a:lnTo>
                  <a:lnTo>
                    <a:pt x="973032" y="282878"/>
                  </a:lnTo>
                  <a:lnTo>
                    <a:pt x="993471" y="328988"/>
                  </a:lnTo>
                  <a:lnTo>
                    <a:pt x="1009292" y="376879"/>
                  </a:lnTo>
                  <a:lnTo>
                    <a:pt x="1020343" y="426091"/>
                  </a:lnTo>
                  <a:lnTo>
                    <a:pt x="1026517" y="476149"/>
                  </a:lnTo>
                  <a:lnTo>
                    <a:pt x="1027909" y="513954"/>
                  </a:lnTo>
                  <a:lnTo>
                    <a:pt x="1027754" y="526571"/>
                  </a:lnTo>
                  <a:lnTo>
                    <a:pt x="1024043" y="576871"/>
                  </a:lnTo>
                  <a:lnTo>
                    <a:pt x="1015420" y="626566"/>
                  </a:lnTo>
                  <a:lnTo>
                    <a:pt x="1001967" y="675175"/>
                  </a:lnTo>
                  <a:lnTo>
                    <a:pt x="983815" y="722233"/>
                  </a:lnTo>
                  <a:lnTo>
                    <a:pt x="961137" y="767284"/>
                  </a:lnTo>
                  <a:lnTo>
                    <a:pt x="934153" y="809896"/>
                  </a:lnTo>
                  <a:lnTo>
                    <a:pt x="903123" y="849658"/>
                  </a:lnTo>
                  <a:lnTo>
                    <a:pt x="868344" y="886187"/>
                  </a:lnTo>
                  <a:lnTo>
                    <a:pt x="830152" y="919131"/>
                  </a:lnTo>
                  <a:lnTo>
                    <a:pt x="788916" y="948172"/>
                  </a:lnTo>
                  <a:lnTo>
                    <a:pt x="745030" y="973032"/>
                  </a:lnTo>
                  <a:lnTo>
                    <a:pt x="698920" y="993471"/>
                  </a:lnTo>
                  <a:lnTo>
                    <a:pt x="651029" y="1009292"/>
                  </a:lnTo>
                  <a:lnTo>
                    <a:pt x="601817" y="1020343"/>
                  </a:lnTo>
                  <a:lnTo>
                    <a:pt x="551759" y="1026517"/>
                  </a:lnTo>
                  <a:lnTo>
                    <a:pt x="513954" y="1027909"/>
                  </a:lnTo>
                  <a:close/>
                </a:path>
              </a:pathLst>
            </a:custGeom>
            <a:solidFill>
              <a:srgbClr val="C758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3331" y="2888271"/>
            <a:ext cx="476694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-215" dirty="0">
                <a:latin typeface="Arial"/>
                <a:cs typeface="Arial"/>
              </a:rPr>
              <a:t>R</a:t>
            </a:r>
            <a:r>
              <a:rPr sz="10400" spc="190" dirty="0">
                <a:latin typeface="Arial"/>
                <a:cs typeface="Arial"/>
              </a:rPr>
              <a:t>u</a:t>
            </a:r>
            <a:r>
              <a:rPr sz="10400" spc="535" dirty="0">
                <a:latin typeface="Arial"/>
                <a:cs typeface="Arial"/>
              </a:rPr>
              <a:t>t</a:t>
            </a:r>
            <a:r>
              <a:rPr sz="10400" spc="-785" dirty="0">
                <a:latin typeface="Arial"/>
                <a:cs typeface="Arial"/>
              </a:rPr>
              <a:t>g</a:t>
            </a:r>
            <a:r>
              <a:rPr sz="10400" spc="-600" dirty="0">
                <a:latin typeface="Arial"/>
                <a:cs typeface="Arial"/>
              </a:rPr>
              <a:t>e</a:t>
            </a:r>
            <a:r>
              <a:rPr sz="10400" spc="280" dirty="0">
                <a:latin typeface="Arial"/>
                <a:cs typeface="Arial"/>
              </a:rPr>
              <a:t>r</a:t>
            </a:r>
            <a:r>
              <a:rPr sz="10400" spc="-1410" dirty="0">
                <a:latin typeface="Arial"/>
                <a:cs typeface="Arial"/>
              </a:rPr>
              <a:t>s</a:t>
            </a:r>
            <a:endParaRPr sz="10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3331" y="4202721"/>
            <a:ext cx="6437630" cy="2952090"/>
          </a:xfrm>
          <a:prstGeom prst="rect">
            <a:avLst/>
          </a:prstGeom>
        </p:spPr>
        <p:txBody>
          <a:bodyPr vert="horz" wrap="square" lIns="0" tIns="281940" rIns="0" bIns="0" rtlCol="0">
            <a:spAutoFit/>
          </a:bodyPr>
          <a:lstStyle/>
          <a:p>
            <a:pPr marL="12700" marR="5080">
              <a:lnSpc>
                <a:spcPts val="10350"/>
              </a:lnSpc>
              <a:spcBef>
                <a:spcPts val="2220"/>
              </a:spcBef>
            </a:pPr>
            <a:r>
              <a:rPr sz="10400" b="1" spc="65" dirty="0">
                <a:solidFill>
                  <a:srgbClr val="860D0D"/>
                </a:solidFill>
                <a:latin typeface="Arial"/>
                <a:cs typeface="Arial"/>
              </a:rPr>
              <a:t>U</a:t>
            </a:r>
            <a:r>
              <a:rPr sz="10400" b="1" spc="295" dirty="0">
                <a:solidFill>
                  <a:srgbClr val="860D0D"/>
                </a:solidFill>
                <a:latin typeface="Arial"/>
                <a:cs typeface="Arial"/>
              </a:rPr>
              <a:t>n</a:t>
            </a:r>
            <a:r>
              <a:rPr sz="10400" b="1" spc="640" dirty="0">
                <a:solidFill>
                  <a:srgbClr val="860D0D"/>
                </a:solidFill>
                <a:latin typeface="Arial"/>
                <a:cs typeface="Arial"/>
              </a:rPr>
              <a:t>i</a:t>
            </a:r>
            <a:r>
              <a:rPr sz="10400" b="1" spc="-155" dirty="0">
                <a:solidFill>
                  <a:srgbClr val="860D0D"/>
                </a:solidFill>
                <a:latin typeface="Arial"/>
                <a:cs typeface="Arial"/>
              </a:rPr>
              <a:t>v</a:t>
            </a:r>
            <a:r>
              <a:rPr sz="10400" b="1" spc="-600" dirty="0">
                <a:solidFill>
                  <a:srgbClr val="860D0D"/>
                </a:solidFill>
                <a:latin typeface="Arial"/>
                <a:cs typeface="Arial"/>
              </a:rPr>
              <a:t>e</a:t>
            </a:r>
            <a:r>
              <a:rPr sz="10400" b="1" spc="280" dirty="0">
                <a:solidFill>
                  <a:srgbClr val="860D0D"/>
                </a:solidFill>
                <a:latin typeface="Arial"/>
                <a:cs typeface="Arial"/>
              </a:rPr>
              <a:t>r</a:t>
            </a:r>
            <a:r>
              <a:rPr sz="10400" b="1" spc="-1415" dirty="0">
                <a:solidFill>
                  <a:srgbClr val="860D0D"/>
                </a:solidFill>
                <a:latin typeface="Arial"/>
                <a:cs typeface="Arial"/>
              </a:rPr>
              <a:t>s</a:t>
            </a:r>
            <a:r>
              <a:rPr sz="10400" b="1" spc="640" dirty="0">
                <a:solidFill>
                  <a:srgbClr val="860D0D"/>
                </a:solidFill>
                <a:latin typeface="Arial"/>
                <a:cs typeface="Arial"/>
              </a:rPr>
              <a:t>i</a:t>
            </a:r>
            <a:r>
              <a:rPr sz="10400" b="1" spc="535" dirty="0">
                <a:solidFill>
                  <a:srgbClr val="860D0D"/>
                </a:solidFill>
                <a:latin typeface="Arial"/>
                <a:cs typeface="Arial"/>
              </a:rPr>
              <a:t>t</a:t>
            </a:r>
            <a:r>
              <a:rPr sz="10400" b="1" spc="-100" dirty="0">
                <a:solidFill>
                  <a:srgbClr val="860D0D"/>
                </a:solidFill>
                <a:latin typeface="Arial"/>
                <a:cs typeface="Arial"/>
              </a:rPr>
              <a:t>y  </a:t>
            </a:r>
            <a:r>
              <a:rPr sz="10400" b="1" spc="-490" dirty="0" smtClean="0">
                <a:solidFill>
                  <a:srgbClr val="860D0D"/>
                </a:solidFill>
                <a:latin typeface="Arial"/>
                <a:cs typeface="Arial"/>
              </a:rPr>
              <a:t>TWESE</a:t>
            </a:r>
            <a:endParaRPr sz="10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08730" y="1054050"/>
            <a:ext cx="554990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130" dirty="0">
                <a:latin typeface="Arial"/>
                <a:cs typeface="Arial"/>
              </a:rPr>
              <a:t>What </a:t>
            </a:r>
            <a:r>
              <a:rPr sz="6100" spc="-225" dirty="0">
                <a:latin typeface="Arial"/>
                <a:cs typeface="Arial"/>
              </a:rPr>
              <a:t>is</a:t>
            </a:r>
            <a:r>
              <a:rPr sz="6100" spc="-530" dirty="0">
                <a:latin typeface="Arial"/>
                <a:cs typeface="Arial"/>
              </a:rPr>
              <a:t> </a:t>
            </a:r>
            <a:r>
              <a:rPr sz="6100" spc="-345" dirty="0">
                <a:latin typeface="Arial"/>
                <a:cs typeface="Arial"/>
              </a:rPr>
              <a:t>Twese?</a:t>
            </a:r>
            <a:endParaRPr sz="6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9563" y="3211281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9563" y="4611456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9563" y="5544906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9563" y="6945081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50513" y="3001795"/>
            <a:ext cx="15041880" cy="52260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14300" marR="90805" indent="-102235">
              <a:lnSpc>
                <a:spcPts val="3670"/>
              </a:lnSpc>
              <a:spcBef>
                <a:spcPts val="660"/>
              </a:spcBef>
            </a:pP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Organization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Africans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30" dirty="0">
                <a:solidFill>
                  <a:srgbClr val="013333"/>
                </a:solidFill>
                <a:latin typeface="Arial"/>
                <a:cs typeface="Arial"/>
              </a:rPr>
              <a:t>Friends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Africa.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4" dirty="0">
                <a:solidFill>
                  <a:srgbClr val="013333"/>
                </a:solidFill>
                <a:latin typeface="Arial"/>
                <a:cs typeface="Arial"/>
              </a:rPr>
              <a:t>Since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35" dirty="0">
                <a:solidFill>
                  <a:srgbClr val="013333"/>
                </a:solidFill>
                <a:latin typeface="Arial"/>
                <a:cs typeface="Arial"/>
              </a:rPr>
              <a:t>its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establishment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013333"/>
                </a:solidFill>
                <a:latin typeface="Arial"/>
                <a:cs typeface="Arial"/>
              </a:rPr>
              <a:t>in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484" dirty="0">
                <a:solidFill>
                  <a:srgbClr val="013333"/>
                </a:solidFill>
                <a:latin typeface="Arial"/>
                <a:cs typeface="Arial"/>
              </a:rPr>
              <a:t>1991,  </a:t>
            </a:r>
            <a:r>
              <a:rPr sz="3500" spc="235" dirty="0">
                <a:solidFill>
                  <a:srgbClr val="013333"/>
                </a:solidFill>
                <a:latin typeface="Arial"/>
                <a:cs typeface="Arial"/>
              </a:rPr>
              <a:t>it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20" dirty="0">
                <a:solidFill>
                  <a:srgbClr val="013333"/>
                </a:solidFill>
                <a:latin typeface="Arial"/>
                <a:cs typeface="Arial"/>
              </a:rPr>
              <a:t>serves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20" dirty="0">
                <a:solidFill>
                  <a:srgbClr val="013333"/>
                </a:solidFill>
                <a:latin typeface="Arial"/>
                <a:cs typeface="Arial"/>
              </a:rPr>
              <a:t>as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5" dirty="0">
                <a:solidFill>
                  <a:srgbClr val="013333"/>
                </a:solidFill>
                <a:latin typeface="Arial"/>
                <a:cs typeface="Arial"/>
              </a:rPr>
              <a:t>a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rich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source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45" dirty="0">
                <a:solidFill>
                  <a:srgbClr val="013333"/>
                </a:solidFill>
                <a:latin typeface="Arial"/>
                <a:cs typeface="Arial"/>
              </a:rPr>
              <a:t>exploration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appreciation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013333"/>
                </a:solidFill>
                <a:latin typeface="Arial"/>
                <a:cs typeface="Arial"/>
              </a:rPr>
              <a:t>culture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0" dirty="0">
                <a:solidFill>
                  <a:srgbClr val="013333"/>
                </a:solidFill>
                <a:latin typeface="Arial"/>
                <a:cs typeface="Arial"/>
              </a:rPr>
              <a:t>word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4" dirty="0">
                <a:solidFill>
                  <a:srgbClr val="013333"/>
                </a:solidFill>
                <a:latin typeface="Arial"/>
                <a:cs typeface="Arial"/>
              </a:rPr>
              <a:t>Twese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comes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from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0" dirty="0">
                <a:solidFill>
                  <a:srgbClr val="013333"/>
                </a:solidFill>
                <a:latin typeface="Arial"/>
                <a:cs typeface="Arial"/>
              </a:rPr>
              <a:t>Kinya-Rwanda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meaning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“UNITY”.</a:t>
            </a:r>
            <a:endParaRPr sz="3500">
              <a:latin typeface="Arial"/>
              <a:cs typeface="Arial"/>
            </a:endParaRPr>
          </a:p>
          <a:p>
            <a:pPr marL="12700" marR="753745">
              <a:lnSpc>
                <a:spcPts val="3679"/>
              </a:lnSpc>
              <a:spcBef>
                <a:spcPts val="3704"/>
              </a:spcBef>
            </a:pPr>
            <a:r>
              <a:rPr sz="3500" spc="-20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40" dirty="0">
                <a:solidFill>
                  <a:srgbClr val="013333"/>
                </a:solidFill>
                <a:latin typeface="Arial"/>
                <a:cs typeface="Arial"/>
              </a:rPr>
              <a:t>focus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0" dirty="0">
                <a:solidFill>
                  <a:srgbClr val="013333"/>
                </a:solidFill>
                <a:latin typeface="Arial"/>
                <a:cs typeface="Arial"/>
              </a:rPr>
              <a:t>organization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55" dirty="0">
                <a:solidFill>
                  <a:srgbClr val="013333"/>
                </a:solidFill>
                <a:latin typeface="Arial"/>
                <a:cs typeface="Arial"/>
              </a:rPr>
              <a:t>is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0" dirty="0">
                <a:solidFill>
                  <a:srgbClr val="013333"/>
                </a:solidFill>
                <a:latin typeface="Arial"/>
                <a:cs typeface="Arial"/>
              </a:rPr>
              <a:t>creating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5" dirty="0">
                <a:solidFill>
                  <a:srgbClr val="013333"/>
                </a:solidFill>
                <a:latin typeface="Arial"/>
                <a:cs typeface="Arial"/>
              </a:rPr>
              <a:t>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29" dirty="0">
                <a:solidFill>
                  <a:srgbClr val="013333"/>
                </a:solidFill>
                <a:latin typeface="Arial"/>
                <a:cs typeface="Arial"/>
              </a:rPr>
              <a:t>safe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70" dirty="0">
                <a:solidFill>
                  <a:srgbClr val="013333"/>
                </a:solidFill>
                <a:latin typeface="Arial"/>
                <a:cs typeface="Arial"/>
              </a:rPr>
              <a:t>space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0" dirty="0">
                <a:solidFill>
                  <a:srgbClr val="013333"/>
                </a:solidFill>
                <a:latin typeface="Arial"/>
                <a:cs typeface="Arial"/>
              </a:rPr>
              <a:t>comfort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zone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 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Africans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5" dirty="0">
                <a:solidFill>
                  <a:srgbClr val="013333"/>
                </a:solidFill>
                <a:latin typeface="Arial"/>
                <a:cs typeface="Arial"/>
              </a:rPr>
              <a:t>students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our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0" dirty="0">
                <a:solidFill>
                  <a:srgbClr val="013333"/>
                </a:solidFill>
                <a:latin typeface="Arial"/>
                <a:cs typeface="Arial"/>
              </a:rPr>
              <a:t>friends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20" dirty="0">
                <a:solidFill>
                  <a:srgbClr val="013333"/>
                </a:solidFill>
                <a:latin typeface="Arial"/>
                <a:cs typeface="Arial"/>
              </a:rPr>
              <a:t>as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30" dirty="0">
                <a:solidFill>
                  <a:srgbClr val="013333"/>
                </a:solidFill>
                <a:latin typeface="Arial"/>
                <a:cs typeface="Arial"/>
              </a:rPr>
              <a:t>well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35" dirty="0">
                <a:solidFill>
                  <a:srgbClr val="013333"/>
                </a:solidFill>
                <a:latin typeface="Arial"/>
                <a:cs typeface="Arial"/>
              </a:rPr>
              <a:t>here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0" dirty="0">
                <a:solidFill>
                  <a:srgbClr val="013333"/>
                </a:solidFill>
                <a:latin typeface="Arial"/>
                <a:cs typeface="Arial"/>
              </a:rPr>
              <a:t>at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45" dirty="0">
                <a:solidFill>
                  <a:srgbClr val="013333"/>
                </a:solidFill>
                <a:latin typeface="Arial"/>
                <a:cs typeface="Arial"/>
              </a:rPr>
              <a:t>Rutgers.</a:t>
            </a:r>
            <a:endParaRPr sz="3500">
              <a:latin typeface="Arial"/>
              <a:cs typeface="Arial"/>
            </a:endParaRPr>
          </a:p>
          <a:p>
            <a:pPr marL="12700" marR="5080" algn="just">
              <a:lnSpc>
                <a:spcPts val="3679"/>
              </a:lnSpc>
              <a:spcBef>
                <a:spcPts val="3665"/>
              </a:spcBef>
            </a:pP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We </a:t>
            </a:r>
            <a:r>
              <a:rPr sz="3500" spc="-5" dirty="0">
                <a:solidFill>
                  <a:srgbClr val="013333"/>
                </a:solidFill>
                <a:latin typeface="Arial"/>
                <a:cs typeface="Arial"/>
              </a:rPr>
              <a:t>currently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80" dirty="0">
                <a:solidFill>
                  <a:srgbClr val="013333"/>
                </a:solidFill>
                <a:latin typeface="Arial"/>
                <a:cs typeface="Arial"/>
              </a:rPr>
              <a:t>meet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biweekly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20" dirty="0">
                <a:solidFill>
                  <a:srgbClr val="013333"/>
                </a:solidFill>
                <a:latin typeface="Arial"/>
                <a:cs typeface="Arial"/>
              </a:rPr>
              <a:t>from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0" dirty="0">
                <a:solidFill>
                  <a:srgbClr val="013333"/>
                </a:solidFill>
                <a:latin typeface="Arial"/>
                <a:cs typeface="Arial"/>
              </a:rPr>
              <a:t>7:30-8:45pm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65" dirty="0">
                <a:solidFill>
                  <a:srgbClr val="013333"/>
                </a:solidFill>
                <a:latin typeface="Arial"/>
                <a:cs typeface="Arial"/>
              </a:rPr>
              <a:t>on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10" dirty="0">
                <a:solidFill>
                  <a:srgbClr val="013333"/>
                </a:solidFill>
                <a:latin typeface="Arial"/>
                <a:cs typeface="Arial"/>
              </a:rPr>
              <a:t>Wednesdays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0" dirty="0">
                <a:solidFill>
                  <a:srgbClr val="013333"/>
                </a:solidFill>
                <a:latin typeface="Arial"/>
                <a:cs typeface="Arial"/>
              </a:rPr>
              <a:t>where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14" dirty="0">
                <a:solidFill>
                  <a:srgbClr val="013333"/>
                </a:solidFill>
                <a:latin typeface="Arial"/>
                <a:cs typeface="Arial"/>
              </a:rPr>
              <a:t>we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75" dirty="0">
                <a:solidFill>
                  <a:srgbClr val="013333"/>
                </a:solidFill>
                <a:latin typeface="Arial"/>
                <a:cs typeface="Arial"/>
              </a:rPr>
              <a:t>discuss 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ongoing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75" dirty="0">
                <a:solidFill>
                  <a:srgbClr val="013333"/>
                </a:solidFill>
                <a:latin typeface="Arial"/>
                <a:cs typeface="Arial"/>
              </a:rPr>
              <a:t>topics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25" dirty="0">
                <a:solidFill>
                  <a:srgbClr val="013333"/>
                </a:solidFill>
                <a:latin typeface="Arial"/>
                <a:cs typeface="Arial"/>
              </a:rPr>
              <a:t>in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25" dirty="0">
                <a:solidFill>
                  <a:srgbClr val="013333"/>
                </a:solidFill>
                <a:latin typeface="Arial"/>
                <a:cs typeface="Arial"/>
              </a:rPr>
              <a:t>and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65" dirty="0">
                <a:solidFill>
                  <a:srgbClr val="013333"/>
                </a:solidFill>
                <a:latin typeface="Arial"/>
                <a:cs typeface="Arial"/>
              </a:rPr>
              <a:t>even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around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world,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135" dirty="0">
                <a:solidFill>
                  <a:srgbClr val="013333"/>
                </a:solidFill>
                <a:latin typeface="Arial"/>
                <a:cs typeface="Arial"/>
              </a:rPr>
              <a:t>with</a:t>
            </a:r>
            <a:r>
              <a:rPr sz="3500" spc="-240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0" dirty="0">
                <a:solidFill>
                  <a:srgbClr val="013333"/>
                </a:solidFill>
                <a:latin typeface="Arial"/>
                <a:cs typeface="Arial"/>
              </a:rPr>
              <a:t>the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185" dirty="0">
                <a:solidFill>
                  <a:srgbClr val="013333"/>
                </a:solidFill>
                <a:latin typeface="Arial"/>
                <a:cs typeface="Arial"/>
              </a:rPr>
              <a:t>hopes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25" dirty="0">
                <a:solidFill>
                  <a:srgbClr val="013333"/>
                </a:solidFill>
                <a:latin typeface="Arial"/>
                <a:cs typeface="Arial"/>
              </a:rPr>
              <a:t>of</a:t>
            </a:r>
            <a:r>
              <a:rPr sz="3500" spc="-23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35" dirty="0">
                <a:solidFill>
                  <a:srgbClr val="013333"/>
                </a:solidFill>
                <a:latin typeface="Arial"/>
                <a:cs typeface="Arial"/>
              </a:rPr>
              <a:t>betterment  </a:t>
            </a:r>
            <a:r>
              <a:rPr sz="3500" dirty="0">
                <a:solidFill>
                  <a:srgbClr val="013333"/>
                </a:solidFill>
                <a:latin typeface="Arial"/>
                <a:cs typeface="Arial"/>
              </a:rPr>
              <a:t>for </a:t>
            </a:r>
            <a:r>
              <a:rPr sz="3500" spc="-90" dirty="0">
                <a:solidFill>
                  <a:srgbClr val="013333"/>
                </a:solidFill>
                <a:latin typeface="Arial"/>
                <a:cs typeface="Arial"/>
              </a:rPr>
              <a:t>Africa</a:t>
            </a:r>
            <a:r>
              <a:rPr sz="3500" spc="-484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3500" spc="-5" dirty="0">
                <a:solidFill>
                  <a:srgbClr val="013333"/>
                </a:solidFill>
                <a:latin typeface="Arial"/>
                <a:cs typeface="Arial"/>
              </a:rPr>
              <a:t>itself.</a:t>
            </a:r>
            <a:endParaRPr sz="3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0305" y="1091199"/>
            <a:ext cx="518668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-165" dirty="0">
                <a:latin typeface="Arial"/>
                <a:cs typeface="Arial"/>
              </a:rPr>
              <a:t>OUR</a:t>
            </a:r>
            <a:r>
              <a:rPr sz="6100" spc="-245" dirty="0">
                <a:latin typeface="Arial"/>
                <a:cs typeface="Arial"/>
              </a:rPr>
              <a:t> </a:t>
            </a:r>
            <a:r>
              <a:rPr sz="6100" spc="35" dirty="0">
                <a:latin typeface="Arial"/>
                <a:cs typeface="Arial"/>
              </a:rPr>
              <a:t>MISSION</a:t>
            </a:r>
            <a:endParaRPr sz="6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9563" y="3251599"/>
            <a:ext cx="161925" cy="161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9563" y="4889899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232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We </a:t>
            </a:r>
            <a:r>
              <a:rPr spc="-35" dirty="0"/>
              <a:t>strive</a:t>
            </a:r>
            <a:r>
              <a:rPr spc="-240" dirty="0"/>
              <a:t> </a:t>
            </a:r>
            <a:r>
              <a:rPr spc="50" dirty="0"/>
              <a:t>to</a:t>
            </a:r>
            <a:r>
              <a:rPr spc="-240" dirty="0"/>
              <a:t> </a:t>
            </a:r>
            <a:r>
              <a:rPr spc="-70" dirty="0"/>
              <a:t>provide</a:t>
            </a:r>
            <a:r>
              <a:rPr spc="-240" dirty="0"/>
              <a:t> </a:t>
            </a:r>
            <a:r>
              <a:rPr spc="-275" dirty="0"/>
              <a:t>a</a:t>
            </a:r>
            <a:r>
              <a:rPr spc="-240" dirty="0"/>
              <a:t> </a:t>
            </a:r>
            <a:r>
              <a:rPr spc="-270" dirty="0"/>
              <a:t>sense</a:t>
            </a:r>
            <a:r>
              <a:rPr spc="-235" dirty="0"/>
              <a:t> </a:t>
            </a:r>
            <a:r>
              <a:rPr spc="-25" dirty="0"/>
              <a:t>of</a:t>
            </a:r>
            <a:r>
              <a:rPr spc="-240" dirty="0"/>
              <a:t> </a:t>
            </a:r>
            <a:r>
              <a:rPr spc="50" dirty="0"/>
              <a:t>identity</a:t>
            </a:r>
            <a:r>
              <a:rPr spc="-240" dirty="0"/>
              <a:t> </a:t>
            </a:r>
            <a:r>
              <a:rPr spc="125" dirty="0"/>
              <a:t>in</a:t>
            </a:r>
            <a:r>
              <a:rPr spc="-240" dirty="0"/>
              <a:t> </a:t>
            </a:r>
            <a:r>
              <a:rPr spc="-10" dirty="0"/>
              <a:t>the</a:t>
            </a:r>
            <a:r>
              <a:rPr spc="-240" dirty="0"/>
              <a:t> </a:t>
            </a:r>
            <a:r>
              <a:rPr spc="20" dirty="0"/>
              <a:t>midst</a:t>
            </a:r>
            <a:r>
              <a:rPr spc="-240" dirty="0"/>
              <a:t> </a:t>
            </a:r>
            <a:r>
              <a:rPr spc="-25" dirty="0"/>
              <a:t>of</a:t>
            </a:r>
            <a:r>
              <a:rPr spc="-240" dirty="0"/>
              <a:t> </a:t>
            </a:r>
            <a:r>
              <a:rPr spc="5" dirty="0"/>
              <a:t>cultural</a:t>
            </a:r>
            <a:r>
              <a:rPr spc="-235" dirty="0"/>
              <a:t> </a:t>
            </a:r>
            <a:r>
              <a:rPr spc="-20" dirty="0"/>
              <a:t>diversity.</a:t>
            </a:r>
          </a:p>
          <a:p>
            <a:pPr marL="769620">
              <a:lnSpc>
                <a:spcPct val="100000"/>
              </a:lnSpc>
              <a:spcBef>
                <a:spcPts val="5"/>
              </a:spcBef>
            </a:pPr>
            <a:endParaRPr sz="5600"/>
          </a:p>
          <a:p>
            <a:pPr marL="782320" marR="5080">
              <a:lnSpc>
                <a:spcPct val="153600"/>
              </a:lnSpc>
            </a:pPr>
            <a:r>
              <a:rPr spc="-434" dirty="0"/>
              <a:t>TWESE</a:t>
            </a:r>
            <a:r>
              <a:rPr spc="-240" dirty="0"/>
              <a:t> </a:t>
            </a:r>
            <a:r>
              <a:rPr spc="-145" dirty="0"/>
              <a:t>presents</a:t>
            </a:r>
            <a:r>
              <a:rPr spc="-235" dirty="0"/>
              <a:t> </a:t>
            </a:r>
            <a:r>
              <a:rPr spc="-35" dirty="0"/>
              <a:t>opportunities</a:t>
            </a:r>
            <a:r>
              <a:rPr spc="-235" dirty="0"/>
              <a:t> </a:t>
            </a:r>
            <a:r>
              <a:rPr dirty="0"/>
              <a:t>for</a:t>
            </a:r>
            <a:r>
              <a:rPr spc="-235" dirty="0"/>
              <a:t> </a:t>
            </a:r>
            <a:r>
              <a:rPr spc="-85" dirty="0"/>
              <a:t>students</a:t>
            </a:r>
            <a:r>
              <a:rPr spc="-235" dirty="0"/>
              <a:t> </a:t>
            </a:r>
            <a:r>
              <a:rPr spc="50" dirty="0"/>
              <a:t>to</a:t>
            </a:r>
            <a:r>
              <a:rPr spc="-235" dirty="0"/>
              <a:t> </a:t>
            </a:r>
            <a:r>
              <a:rPr spc="-80" dirty="0"/>
              <a:t>meet</a:t>
            </a:r>
            <a:r>
              <a:rPr spc="-235" dirty="0"/>
              <a:t> </a:t>
            </a:r>
            <a:r>
              <a:rPr spc="135" dirty="0"/>
              <a:t>with</a:t>
            </a:r>
            <a:r>
              <a:rPr spc="-235" dirty="0"/>
              <a:t> </a:t>
            </a:r>
            <a:r>
              <a:rPr spc="40" dirty="0"/>
              <a:t>their</a:t>
            </a:r>
            <a:r>
              <a:rPr spc="-235" dirty="0"/>
              <a:t> </a:t>
            </a:r>
            <a:r>
              <a:rPr spc="-204" dirty="0"/>
              <a:t>peers</a:t>
            </a:r>
            <a:r>
              <a:rPr spc="-240" dirty="0"/>
              <a:t> </a:t>
            </a:r>
            <a:r>
              <a:rPr spc="-125" dirty="0"/>
              <a:t>and</a:t>
            </a:r>
            <a:r>
              <a:rPr spc="-235" dirty="0"/>
              <a:t> </a:t>
            </a:r>
            <a:r>
              <a:rPr spc="-105" dirty="0"/>
              <a:t>establish  </a:t>
            </a:r>
            <a:r>
              <a:rPr spc="-65" dirty="0"/>
              <a:t>relationships </a:t>
            </a:r>
            <a:r>
              <a:rPr spc="45" dirty="0"/>
              <a:t>that </a:t>
            </a:r>
            <a:r>
              <a:rPr spc="-180" dirty="0"/>
              <a:t>go </a:t>
            </a:r>
            <a:r>
              <a:rPr spc="-130" dirty="0"/>
              <a:t>beyond </a:t>
            </a:r>
            <a:r>
              <a:rPr spc="40" dirty="0"/>
              <a:t>their </a:t>
            </a:r>
            <a:r>
              <a:rPr spc="-135" dirty="0"/>
              <a:t>college </a:t>
            </a:r>
            <a:r>
              <a:rPr spc="-145" dirty="0"/>
              <a:t>experience </a:t>
            </a:r>
            <a:r>
              <a:rPr spc="30" dirty="0"/>
              <a:t>while </a:t>
            </a:r>
            <a:r>
              <a:rPr spc="-55" dirty="0"/>
              <a:t>gaining </a:t>
            </a:r>
            <a:r>
              <a:rPr spc="-310" dirty="0"/>
              <a:t>access </a:t>
            </a:r>
            <a:r>
              <a:rPr spc="50" dirty="0"/>
              <a:t>to  </a:t>
            </a:r>
            <a:r>
              <a:rPr spc="-55" dirty="0"/>
              <a:t>many</a:t>
            </a:r>
            <a:r>
              <a:rPr spc="-245" dirty="0"/>
              <a:t> </a:t>
            </a:r>
            <a:r>
              <a:rPr spc="-175" dirty="0"/>
              <a:t>resources.</a:t>
            </a:r>
          </a:p>
        </p:txBody>
      </p:sp>
      <p:sp>
        <p:nvSpPr>
          <p:cNvPr id="7" name="object 7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681" y="1529818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29884" y="1529818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65151" y="1449067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4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4393" y="1449067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4462" y="4629637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2514" y="4526645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4272" y="4525273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86576" y="4444532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4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4278" y="7400483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5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33614" y="7481223"/>
            <a:ext cx="2106295" cy="2106295"/>
          </a:xfrm>
          <a:custGeom>
            <a:avLst/>
            <a:gdLst/>
            <a:ahLst/>
            <a:cxnLst/>
            <a:rect l="l" t="t" r="r" b="b"/>
            <a:pathLst>
              <a:path w="2106294" h="2106295">
                <a:moveTo>
                  <a:pt x="1052977" y="2105954"/>
                </a:moveTo>
                <a:lnTo>
                  <a:pt x="1014222" y="2105242"/>
                </a:lnTo>
                <a:lnTo>
                  <a:pt x="975515" y="2103101"/>
                </a:lnTo>
                <a:lnTo>
                  <a:pt x="936915" y="2099537"/>
                </a:lnTo>
                <a:lnTo>
                  <a:pt x="898471" y="2094557"/>
                </a:lnTo>
                <a:lnTo>
                  <a:pt x="860240" y="2088164"/>
                </a:lnTo>
                <a:lnTo>
                  <a:pt x="822269" y="2080369"/>
                </a:lnTo>
                <a:lnTo>
                  <a:pt x="784608" y="2071182"/>
                </a:lnTo>
                <a:lnTo>
                  <a:pt x="747314" y="2060613"/>
                </a:lnTo>
                <a:lnTo>
                  <a:pt x="710435" y="2048679"/>
                </a:lnTo>
                <a:lnTo>
                  <a:pt x="674015" y="2035398"/>
                </a:lnTo>
                <a:lnTo>
                  <a:pt x="638111" y="2020783"/>
                </a:lnTo>
                <a:lnTo>
                  <a:pt x="602770" y="2004856"/>
                </a:lnTo>
                <a:lnTo>
                  <a:pt x="568041" y="1987641"/>
                </a:lnTo>
                <a:lnTo>
                  <a:pt x="533966" y="1969158"/>
                </a:lnTo>
                <a:lnTo>
                  <a:pt x="500594" y="1949434"/>
                </a:lnTo>
                <a:lnTo>
                  <a:pt x="467972" y="1928494"/>
                </a:lnTo>
                <a:lnTo>
                  <a:pt x="436145" y="1906370"/>
                </a:lnTo>
                <a:lnTo>
                  <a:pt x="405152" y="1883088"/>
                </a:lnTo>
                <a:lnTo>
                  <a:pt x="375036" y="1858680"/>
                </a:lnTo>
                <a:lnTo>
                  <a:pt x="345841" y="1833183"/>
                </a:lnTo>
                <a:lnTo>
                  <a:pt x="317603" y="1806627"/>
                </a:lnTo>
                <a:lnTo>
                  <a:pt x="290361" y="1779048"/>
                </a:lnTo>
                <a:lnTo>
                  <a:pt x="264153" y="1750485"/>
                </a:lnTo>
                <a:lnTo>
                  <a:pt x="239014" y="1720977"/>
                </a:lnTo>
                <a:lnTo>
                  <a:pt x="214979" y="1690567"/>
                </a:lnTo>
                <a:lnTo>
                  <a:pt x="192078" y="1659290"/>
                </a:lnTo>
                <a:lnTo>
                  <a:pt x="170345" y="1627192"/>
                </a:lnTo>
                <a:lnTo>
                  <a:pt x="149808" y="1594317"/>
                </a:lnTo>
                <a:lnTo>
                  <a:pt x="130495" y="1560705"/>
                </a:lnTo>
                <a:lnTo>
                  <a:pt x="112432" y="1526407"/>
                </a:lnTo>
                <a:lnTo>
                  <a:pt x="95643" y="1491467"/>
                </a:lnTo>
                <a:lnTo>
                  <a:pt x="80153" y="1455934"/>
                </a:lnTo>
                <a:lnTo>
                  <a:pt x="65980" y="1419855"/>
                </a:lnTo>
                <a:lnTo>
                  <a:pt x="53145" y="1383275"/>
                </a:lnTo>
                <a:lnTo>
                  <a:pt x="41665" y="1346251"/>
                </a:lnTo>
                <a:lnTo>
                  <a:pt x="31556" y="1308829"/>
                </a:lnTo>
                <a:lnTo>
                  <a:pt x="22831" y="1271061"/>
                </a:lnTo>
                <a:lnTo>
                  <a:pt x="15502" y="1232997"/>
                </a:lnTo>
                <a:lnTo>
                  <a:pt x="9579" y="1194686"/>
                </a:lnTo>
                <a:lnTo>
                  <a:pt x="5070" y="1156185"/>
                </a:lnTo>
                <a:lnTo>
                  <a:pt x="1981" y="1117547"/>
                </a:lnTo>
                <a:lnTo>
                  <a:pt x="317" y="1078817"/>
                </a:lnTo>
                <a:lnTo>
                  <a:pt x="0" y="1052977"/>
                </a:lnTo>
                <a:lnTo>
                  <a:pt x="79" y="1040055"/>
                </a:lnTo>
                <a:lnTo>
                  <a:pt x="1268" y="1001309"/>
                </a:lnTo>
                <a:lnTo>
                  <a:pt x="3882" y="962635"/>
                </a:lnTo>
                <a:lnTo>
                  <a:pt x="7918" y="924082"/>
                </a:lnTo>
                <a:lnTo>
                  <a:pt x="13371" y="885701"/>
                </a:lnTo>
                <a:lnTo>
                  <a:pt x="20232" y="847549"/>
                </a:lnTo>
                <a:lnTo>
                  <a:pt x="28493" y="809680"/>
                </a:lnTo>
                <a:lnTo>
                  <a:pt x="38142" y="772134"/>
                </a:lnTo>
                <a:lnTo>
                  <a:pt x="49167" y="734972"/>
                </a:lnTo>
                <a:lnTo>
                  <a:pt x="61552" y="698241"/>
                </a:lnTo>
                <a:lnTo>
                  <a:pt x="75281" y="661989"/>
                </a:lnTo>
                <a:lnTo>
                  <a:pt x="90335" y="626267"/>
                </a:lnTo>
                <a:lnTo>
                  <a:pt x="106693" y="591123"/>
                </a:lnTo>
                <a:lnTo>
                  <a:pt x="124334" y="556608"/>
                </a:lnTo>
                <a:lnTo>
                  <a:pt x="143232" y="522763"/>
                </a:lnTo>
                <a:lnTo>
                  <a:pt x="163365" y="489636"/>
                </a:lnTo>
                <a:lnTo>
                  <a:pt x="184704" y="457273"/>
                </a:lnTo>
                <a:lnTo>
                  <a:pt x="207217" y="425718"/>
                </a:lnTo>
                <a:lnTo>
                  <a:pt x="230878" y="395015"/>
                </a:lnTo>
                <a:lnTo>
                  <a:pt x="255653" y="365201"/>
                </a:lnTo>
                <a:lnTo>
                  <a:pt x="281509" y="336319"/>
                </a:lnTo>
                <a:lnTo>
                  <a:pt x="308409" y="308409"/>
                </a:lnTo>
                <a:lnTo>
                  <a:pt x="336319" y="281509"/>
                </a:lnTo>
                <a:lnTo>
                  <a:pt x="365201" y="255653"/>
                </a:lnTo>
                <a:lnTo>
                  <a:pt x="395015" y="230878"/>
                </a:lnTo>
                <a:lnTo>
                  <a:pt x="425718" y="207217"/>
                </a:lnTo>
                <a:lnTo>
                  <a:pt x="457273" y="184704"/>
                </a:lnTo>
                <a:lnTo>
                  <a:pt x="489636" y="163365"/>
                </a:lnTo>
                <a:lnTo>
                  <a:pt x="522763" y="143232"/>
                </a:lnTo>
                <a:lnTo>
                  <a:pt x="556608" y="124334"/>
                </a:lnTo>
                <a:lnTo>
                  <a:pt x="591123" y="106693"/>
                </a:lnTo>
                <a:lnTo>
                  <a:pt x="626267" y="90335"/>
                </a:lnTo>
                <a:lnTo>
                  <a:pt x="661989" y="75281"/>
                </a:lnTo>
                <a:lnTo>
                  <a:pt x="698241" y="61552"/>
                </a:lnTo>
                <a:lnTo>
                  <a:pt x="734972" y="49167"/>
                </a:lnTo>
                <a:lnTo>
                  <a:pt x="772134" y="38142"/>
                </a:lnTo>
                <a:lnTo>
                  <a:pt x="809680" y="28493"/>
                </a:lnTo>
                <a:lnTo>
                  <a:pt x="847549" y="20232"/>
                </a:lnTo>
                <a:lnTo>
                  <a:pt x="885701" y="13371"/>
                </a:lnTo>
                <a:lnTo>
                  <a:pt x="924082" y="7918"/>
                </a:lnTo>
                <a:lnTo>
                  <a:pt x="962635" y="3882"/>
                </a:lnTo>
                <a:lnTo>
                  <a:pt x="1001309" y="1268"/>
                </a:lnTo>
                <a:lnTo>
                  <a:pt x="1040055" y="79"/>
                </a:lnTo>
                <a:lnTo>
                  <a:pt x="1052977" y="0"/>
                </a:lnTo>
                <a:lnTo>
                  <a:pt x="1065898" y="79"/>
                </a:lnTo>
                <a:lnTo>
                  <a:pt x="1104644" y="1268"/>
                </a:lnTo>
                <a:lnTo>
                  <a:pt x="1143319" y="3882"/>
                </a:lnTo>
                <a:lnTo>
                  <a:pt x="1181872" y="7918"/>
                </a:lnTo>
                <a:lnTo>
                  <a:pt x="1220253" y="13371"/>
                </a:lnTo>
                <a:lnTo>
                  <a:pt x="1258404" y="20232"/>
                </a:lnTo>
                <a:lnTo>
                  <a:pt x="1296274" y="28493"/>
                </a:lnTo>
                <a:lnTo>
                  <a:pt x="1333820" y="38142"/>
                </a:lnTo>
                <a:lnTo>
                  <a:pt x="1370982" y="49167"/>
                </a:lnTo>
                <a:lnTo>
                  <a:pt x="1407712" y="61552"/>
                </a:lnTo>
                <a:lnTo>
                  <a:pt x="1443965" y="75281"/>
                </a:lnTo>
                <a:lnTo>
                  <a:pt x="1479687" y="90335"/>
                </a:lnTo>
                <a:lnTo>
                  <a:pt x="1514830" y="106693"/>
                </a:lnTo>
                <a:lnTo>
                  <a:pt x="1549346" y="124334"/>
                </a:lnTo>
                <a:lnTo>
                  <a:pt x="1583190" y="143232"/>
                </a:lnTo>
                <a:lnTo>
                  <a:pt x="1616318" y="163365"/>
                </a:lnTo>
                <a:lnTo>
                  <a:pt x="1648681" y="184704"/>
                </a:lnTo>
                <a:lnTo>
                  <a:pt x="1680235" y="207217"/>
                </a:lnTo>
                <a:lnTo>
                  <a:pt x="1710939" y="230878"/>
                </a:lnTo>
                <a:lnTo>
                  <a:pt x="1740753" y="255653"/>
                </a:lnTo>
                <a:lnTo>
                  <a:pt x="1769635" y="281509"/>
                </a:lnTo>
                <a:lnTo>
                  <a:pt x="1797546" y="308409"/>
                </a:lnTo>
                <a:lnTo>
                  <a:pt x="1824445" y="336319"/>
                </a:lnTo>
                <a:lnTo>
                  <a:pt x="1850300" y="365201"/>
                </a:lnTo>
                <a:lnTo>
                  <a:pt x="1875077" y="395015"/>
                </a:lnTo>
                <a:lnTo>
                  <a:pt x="1898737" y="425718"/>
                </a:lnTo>
                <a:lnTo>
                  <a:pt x="1921249" y="457273"/>
                </a:lnTo>
                <a:lnTo>
                  <a:pt x="1942588" y="489636"/>
                </a:lnTo>
                <a:lnTo>
                  <a:pt x="1962720" y="522763"/>
                </a:lnTo>
                <a:lnTo>
                  <a:pt x="1981619" y="556608"/>
                </a:lnTo>
                <a:lnTo>
                  <a:pt x="1999260" y="591123"/>
                </a:lnTo>
                <a:lnTo>
                  <a:pt x="2015619" y="626267"/>
                </a:lnTo>
                <a:lnTo>
                  <a:pt x="2030672" y="661989"/>
                </a:lnTo>
                <a:lnTo>
                  <a:pt x="2044401" y="698241"/>
                </a:lnTo>
                <a:lnTo>
                  <a:pt x="2056785" y="734972"/>
                </a:lnTo>
                <a:lnTo>
                  <a:pt x="2067812" y="772134"/>
                </a:lnTo>
                <a:lnTo>
                  <a:pt x="2077461" y="809680"/>
                </a:lnTo>
                <a:lnTo>
                  <a:pt x="2085720" y="847549"/>
                </a:lnTo>
                <a:lnTo>
                  <a:pt x="2092583" y="885701"/>
                </a:lnTo>
                <a:lnTo>
                  <a:pt x="2098034" y="924082"/>
                </a:lnTo>
                <a:lnTo>
                  <a:pt x="2102071" y="962635"/>
                </a:lnTo>
                <a:lnTo>
                  <a:pt x="2104686" y="1001309"/>
                </a:lnTo>
                <a:lnTo>
                  <a:pt x="2105875" y="1040055"/>
                </a:lnTo>
                <a:lnTo>
                  <a:pt x="2105954" y="1052977"/>
                </a:lnTo>
                <a:lnTo>
                  <a:pt x="2105875" y="1065898"/>
                </a:lnTo>
                <a:lnTo>
                  <a:pt x="2104686" y="1104644"/>
                </a:lnTo>
                <a:lnTo>
                  <a:pt x="2102071" y="1143319"/>
                </a:lnTo>
                <a:lnTo>
                  <a:pt x="2098034" y="1181872"/>
                </a:lnTo>
                <a:lnTo>
                  <a:pt x="2092583" y="1220253"/>
                </a:lnTo>
                <a:lnTo>
                  <a:pt x="2085720" y="1258404"/>
                </a:lnTo>
                <a:lnTo>
                  <a:pt x="2077461" y="1296274"/>
                </a:lnTo>
                <a:lnTo>
                  <a:pt x="2067812" y="1333820"/>
                </a:lnTo>
                <a:lnTo>
                  <a:pt x="2056785" y="1370982"/>
                </a:lnTo>
                <a:lnTo>
                  <a:pt x="2044401" y="1407712"/>
                </a:lnTo>
                <a:lnTo>
                  <a:pt x="2030674" y="1443965"/>
                </a:lnTo>
                <a:lnTo>
                  <a:pt x="2015619" y="1479687"/>
                </a:lnTo>
                <a:lnTo>
                  <a:pt x="1999260" y="1514830"/>
                </a:lnTo>
                <a:lnTo>
                  <a:pt x="1981619" y="1549346"/>
                </a:lnTo>
                <a:lnTo>
                  <a:pt x="1962720" y="1583190"/>
                </a:lnTo>
                <a:lnTo>
                  <a:pt x="1942588" y="1616318"/>
                </a:lnTo>
                <a:lnTo>
                  <a:pt x="1921249" y="1648681"/>
                </a:lnTo>
                <a:lnTo>
                  <a:pt x="1898737" y="1680235"/>
                </a:lnTo>
                <a:lnTo>
                  <a:pt x="1875077" y="1710939"/>
                </a:lnTo>
                <a:lnTo>
                  <a:pt x="1850300" y="1740753"/>
                </a:lnTo>
                <a:lnTo>
                  <a:pt x="1824445" y="1769635"/>
                </a:lnTo>
                <a:lnTo>
                  <a:pt x="1797546" y="1797546"/>
                </a:lnTo>
                <a:lnTo>
                  <a:pt x="1769635" y="1824445"/>
                </a:lnTo>
                <a:lnTo>
                  <a:pt x="1740753" y="1850300"/>
                </a:lnTo>
                <a:lnTo>
                  <a:pt x="1710939" y="1875077"/>
                </a:lnTo>
                <a:lnTo>
                  <a:pt x="1680235" y="1898737"/>
                </a:lnTo>
                <a:lnTo>
                  <a:pt x="1648681" y="1921249"/>
                </a:lnTo>
                <a:lnTo>
                  <a:pt x="1616318" y="1942588"/>
                </a:lnTo>
                <a:lnTo>
                  <a:pt x="1583190" y="1962720"/>
                </a:lnTo>
                <a:lnTo>
                  <a:pt x="1549346" y="1981619"/>
                </a:lnTo>
                <a:lnTo>
                  <a:pt x="1514830" y="1999260"/>
                </a:lnTo>
                <a:lnTo>
                  <a:pt x="1479687" y="2015619"/>
                </a:lnTo>
                <a:lnTo>
                  <a:pt x="1443965" y="2030672"/>
                </a:lnTo>
                <a:lnTo>
                  <a:pt x="1407712" y="2044401"/>
                </a:lnTo>
                <a:lnTo>
                  <a:pt x="1370982" y="2056785"/>
                </a:lnTo>
                <a:lnTo>
                  <a:pt x="1333820" y="2067812"/>
                </a:lnTo>
                <a:lnTo>
                  <a:pt x="1296274" y="2077461"/>
                </a:lnTo>
                <a:lnTo>
                  <a:pt x="1258404" y="2085720"/>
                </a:lnTo>
                <a:lnTo>
                  <a:pt x="1220253" y="2092583"/>
                </a:lnTo>
                <a:lnTo>
                  <a:pt x="1181872" y="2098034"/>
                </a:lnTo>
                <a:lnTo>
                  <a:pt x="1143319" y="2102071"/>
                </a:lnTo>
                <a:lnTo>
                  <a:pt x="1104644" y="2104686"/>
                </a:lnTo>
                <a:lnTo>
                  <a:pt x="1065898" y="2105875"/>
                </a:lnTo>
                <a:lnTo>
                  <a:pt x="1052977" y="2105954"/>
                </a:lnTo>
                <a:close/>
              </a:path>
            </a:pathLst>
          </a:custGeom>
          <a:solidFill>
            <a:srgbClr val="FE94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0425" y="1610569"/>
            <a:ext cx="1944468" cy="1944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5134" y="1529818"/>
            <a:ext cx="1944468" cy="1944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10626" y="1610569"/>
            <a:ext cx="1944468" cy="1944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45893" y="1529818"/>
            <a:ext cx="1944468" cy="1944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67319" y="4525273"/>
            <a:ext cx="1944468" cy="1944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85013" y="4606018"/>
            <a:ext cx="1944468" cy="19444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5209" y="4710409"/>
            <a:ext cx="1944465" cy="19444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53286" y="4607408"/>
            <a:ext cx="1944440" cy="19444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5019" y="7481227"/>
            <a:ext cx="1944468" cy="19444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14356" y="7561995"/>
            <a:ext cx="1944468" cy="194444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183422" y="7400483"/>
            <a:ext cx="2106295" cy="2106295"/>
            <a:chOff x="8183422" y="7400483"/>
            <a:chExt cx="2106295" cy="2106295"/>
          </a:xfrm>
        </p:grpSpPr>
        <p:sp>
          <p:nvSpPr>
            <p:cNvPr id="23" name="object 23"/>
            <p:cNvSpPr/>
            <p:nvPr/>
          </p:nvSpPr>
          <p:spPr>
            <a:xfrm>
              <a:off x="8183422" y="7400483"/>
              <a:ext cx="2106295" cy="2106295"/>
            </a:xfrm>
            <a:custGeom>
              <a:avLst/>
              <a:gdLst/>
              <a:ahLst/>
              <a:cxnLst/>
              <a:rect l="l" t="t" r="r" b="b"/>
              <a:pathLst>
                <a:path w="2106295" h="2106295">
                  <a:moveTo>
                    <a:pt x="1052977" y="2105954"/>
                  </a:moveTo>
                  <a:lnTo>
                    <a:pt x="1014222" y="2105242"/>
                  </a:lnTo>
                  <a:lnTo>
                    <a:pt x="975515" y="2103101"/>
                  </a:lnTo>
                  <a:lnTo>
                    <a:pt x="936915" y="2099537"/>
                  </a:lnTo>
                  <a:lnTo>
                    <a:pt x="898471" y="2094557"/>
                  </a:lnTo>
                  <a:lnTo>
                    <a:pt x="860240" y="2088164"/>
                  </a:lnTo>
                  <a:lnTo>
                    <a:pt x="822269" y="2080369"/>
                  </a:lnTo>
                  <a:lnTo>
                    <a:pt x="784608" y="2071182"/>
                  </a:lnTo>
                  <a:lnTo>
                    <a:pt x="747314" y="2060613"/>
                  </a:lnTo>
                  <a:lnTo>
                    <a:pt x="710435" y="2048679"/>
                  </a:lnTo>
                  <a:lnTo>
                    <a:pt x="674015" y="2035398"/>
                  </a:lnTo>
                  <a:lnTo>
                    <a:pt x="638111" y="2020783"/>
                  </a:lnTo>
                  <a:lnTo>
                    <a:pt x="602770" y="2004856"/>
                  </a:lnTo>
                  <a:lnTo>
                    <a:pt x="568041" y="1987641"/>
                  </a:lnTo>
                  <a:lnTo>
                    <a:pt x="533966" y="1969158"/>
                  </a:lnTo>
                  <a:lnTo>
                    <a:pt x="500594" y="1949434"/>
                  </a:lnTo>
                  <a:lnTo>
                    <a:pt x="467972" y="1928494"/>
                  </a:lnTo>
                  <a:lnTo>
                    <a:pt x="436145" y="1906370"/>
                  </a:lnTo>
                  <a:lnTo>
                    <a:pt x="405152" y="1883088"/>
                  </a:lnTo>
                  <a:lnTo>
                    <a:pt x="375036" y="1858680"/>
                  </a:lnTo>
                  <a:lnTo>
                    <a:pt x="345841" y="1833183"/>
                  </a:lnTo>
                  <a:lnTo>
                    <a:pt x="317603" y="1806627"/>
                  </a:lnTo>
                  <a:lnTo>
                    <a:pt x="290361" y="1779048"/>
                  </a:lnTo>
                  <a:lnTo>
                    <a:pt x="264153" y="1750485"/>
                  </a:lnTo>
                  <a:lnTo>
                    <a:pt x="239014" y="1720977"/>
                  </a:lnTo>
                  <a:lnTo>
                    <a:pt x="214979" y="1690567"/>
                  </a:lnTo>
                  <a:lnTo>
                    <a:pt x="192078" y="1659290"/>
                  </a:lnTo>
                  <a:lnTo>
                    <a:pt x="170345" y="1627192"/>
                  </a:lnTo>
                  <a:lnTo>
                    <a:pt x="149808" y="1594317"/>
                  </a:lnTo>
                  <a:lnTo>
                    <a:pt x="130495" y="1560705"/>
                  </a:lnTo>
                  <a:lnTo>
                    <a:pt x="112432" y="1526407"/>
                  </a:lnTo>
                  <a:lnTo>
                    <a:pt x="95643" y="1491467"/>
                  </a:lnTo>
                  <a:lnTo>
                    <a:pt x="80153" y="1455934"/>
                  </a:lnTo>
                  <a:lnTo>
                    <a:pt x="65980" y="1419855"/>
                  </a:lnTo>
                  <a:lnTo>
                    <a:pt x="53145" y="1383275"/>
                  </a:lnTo>
                  <a:lnTo>
                    <a:pt x="41665" y="1346251"/>
                  </a:lnTo>
                  <a:lnTo>
                    <a:pt x="31556" y="1308829"/>
                  </a:lnTo>
                  <a:lnTo>
                    <a:pt x="22831" y="1271061"/>
                  </a:lnTo>
                  <a:lnTo>
                    <a:pt x="15502" y="1232997"/>
                  </a:lnTo>
                  <a:lnTo>
                    <a:pt x="9579" y="1194686"/>
                  </a:lnTo>
                  <a:lnTo>
                    <a:pt x="5070" y="1156185"/>
                  </a:lnTo>
                  <a:lnTo>
                    <a:pt x="1981" y="1117547"/>
                  </a:lnTo>
                  <a:lnTo>
                    <a:pt x="317" y="1078817"/>
                  </a:lnTo>
                  <a:lnTo>
                    <a:pt x="0" y="1052977"/>
                  </a:lnTo>
                  <a:lnTo>
                    <a:pt x="79" y="1040055"/>
                  </a:lnTo>
                  <a:lnTo>
                    <a:pt x="1268" y="1001309"/>
                  </a:lnTo>
                  <a:lnTo>
                    <a:pt x="3882" y="962635"/>
                  </a:lnTo>
                  <a:lnTo>
                    <a:pt x="7918" y="924082"/>
                  </a:lnTo>
                  <a:lnTo>
                    <a:pt x="13371" y="885701"/>
                  </a:lnTo>
                  <a:lnTo>
                    <a:pt x="20232" y="847549"/>
                  </a:lnTo>
                  <a:lnTo>
                    <a:pt x="28493" y="809680"/>
                  </a:lnTo>
                  <a:lnTo>
                    <a:pt x="38142" y="772134"/>
                  </a:lnTo>
                  <a:lnTo>
                    <a:pt x="49167" y="734972"/>
                  </a:lnTo>
                  <a:lnTo>
                    <a:pt x="61552" y="698241"/>
                  </a:lnTo>
                  <a:lnTo>
                    <a:pt x="75281" y="661989"/>
                  </a:lnTo>
                  <a:lnTo>
                    <a:pt x="90335" y="626267"/>
                  </a:lnTo>
                  <a:lnTo>
                    <a:pt x="106693" y="591123"/>
                  </a:lnTo>
                  <a:lnTo>
                    <a:pt x="124334" y="556608"/>
                  </a:lnTo>
                  <a:lnTo>
                    <a:pt x="143232" y="522763"/>
                  </a:lnTo>
                  <a:lnTo>
                    <a:pt x="163365" y="489636"/>
                  </a:lnTo>
                  <a:lnTo>
                    <a:pt x="184704" y="457273"/>
                  </a:lnTo>
                  <a:lnTo>
                    <a:pt x="207217" y="425718"/>
                  </a:lnTo>
                  <a:lnTo>
                    <a:pt x="230878" y="395015"/>
                  </a:lnTo>
                  <a:lnTo>
                    <a:pt x="255653" y="365201"/>
                  </a:lnTo>
                  <a:lnTo>
                    <a:pt x="281509" y="336319"/>
                  </a:lnTo>
                  <a:lnTo>
                    <a:pt x="308409" y="308409"/>
                  </a:lnTo>
                  <a:lnTo>
                    <a:pt x="336319" y="281509"/>
                  </a:lnTo>
                  <a:lnTo>
                    <a:pt x="365201" y="255653"/>
                  </a:lnTo>
                  <a:lnTo>
                    <a:pt x="395015" y="230878"/>
                  </a:lnTo>
                  <a:lnTo>
                    <a:pt x="425718" y="207217"/>
                  </a:lnTo>
                  <a:lnTo>
                    <a:pt x="457273" y="184704"/>
                  </a:lnTo>
                  <a:lnTo>
                    <a:pt x="489636" y="163365"/>
                  </a:lnTo>
                  <a:lnTo>
                    <a:pt x="522763" y="143232"/>
                  </a:lnTo>
                  <a:lnTo>
                    <a:pt x="556608" y="124334"/>
                  </a:lnTo>
                  <a:lnTo>
                    <a:pt x="591123" y="106693"/>
                  </a:lnTo>
                  <a:lnTo>
                    <a:pt x="626267" y="90335"/>
                  </a:lnTo>
                  <a:lnTo>
                    <a:pt x="661989" y="75281"/>
                  </a:lnTo>
                  <a:lnTo>
                    <a:pt x="698241" y="61552"/>
                  </a:lnTo>
                  <a:lnTo>
                    <a:pt x="734972" y="49167"/>
                  </a:lnTo>
                  <a:lnTo>
                    <a:pt x="772134" y="38142"/>
                  </a:lnTo>
                  <a:lnTo>
                    <a:pt x="809680" y="28493"/>
                  </a:lnTo>
                  <a:lnTo>
                    <a:pt x="847549" y="20232"/>
                  </a:lnTo>
                  <a:lnTo>
                    <a:pt x="885701" y="13371"/>
                  </a:lnTo>
                  <a:lnTo>
                    <a:pt x="924082" y="7918"/>
                  </a:lnTo>
                  <a:lnTo>
                    <a:pt x="962635" y="3882"/>
                  </a:lnTo>
                  <a:lnTo>
                    <a:pt x="1001309" y="1268"/>
                  </a:lnTo>
                  <a:lnTo>
                    <a:pt x="1040055" y="79"/>
                  </a:lnTo>
                  <a:lnTo>
                    <a:pt x="1052977" y="0"/>
                  </a:lnTo>
                  <a:lnTo>
                    <a:pt x="1065898" y="79"/>
                  </a:lnTo>
                  <a:lnTo>
                    <a:pt x="1104644" y="1268"/>
                  </a:lnTo>
                  <a:lnTo>
                    <a:pt x="1143319" y="3882"/>
                  </a:lnTo>
                  <a:lnTo>
                    <a:pt x="1181872" y="7918"/>
                  </a:lnTo>
                  <a:lnTo>
                    <a:pt x="1220253" y="13371"/>
                  </a:lnTo>
                  <a:lnTo>
                    <a:pt x="1258404" y="20232"/>
                  </a:lnTo>
                  <a:lnTo>
                    <a:pt x="1296274" y="28493"/>
                  </a:lnTo>
                  <a:lnTo>
                    <a:pt x="1333820" y="38142"/>
                  </a:lnTo>
                  <a:lnTo>
                    <a:pt x="1370982" y="49167"/>
                  </a:lnTo>
                  <a:lnTo>
                    <a:pt x="1407712" y="61552"/>
                  </a:lnTo>
                  <a:lnTo>
                    <a:pt x="1443965" y="75281"/>
                  </a:lnTo>
                  <a:lnTo>
                    <a:pt x="1479687" y="90335"/>
                  </a:lnTo>
                  <a:lnTo>
                    <a:pt x="1514830" y="106693"/>
                  </a:lnTo>
                  <a:lnTo>
                    <a:pt x="1549346" y="124334"/>
                  </a:lnTo>
                  <a:lnTo>
                    <a:pt x="1583190" y="143232"/>
                  </a:lnTo>
                  <a:lnTo>
                    <a:pt x="1616318" y="163365"/>
                  </a:lnTo>
                  <a:lnTo>
                    <a:pt x="1648681" y="184704"/>
                  </a:lnTo>
                  <a:lnTo>
                    <a:pt x="1680235" y="207217"/>
                  </a:lnTo>
                  <a:lnTo>
                    <a:pt x="1710939" y="230878"/>
                  </a:lnTo>
                  <a:lnTo>
                    <a:pt x="1740753" y="255653"/>
                  </a:lnTo>
                  <a:lnTo>
                    <a:pt x="1769635" y="281509"/>
                  </a:lnTo>
                  <a:lnTo>
                    <a:pt x="1797546" y="308409"/>
                  </a:lnTo>
                  <a:lnTo>
                    <a:pt x="1824445" y="336319"/>
                  </a:lnTo>
                  <a:lnTo>
                    <a:pt x="1850300" y="365201"/>
                  </a:lnTo>
                  <a:lnTo>
                    <a:pt x="1875077" y="395015"/>
                  </a:lnTo>
                  <a:lnTo>
                    <a:pt x="1898737" y="425718"/>
                  </a:lnTo>
                  <a:lnTo>
                    <a:pt x="1921249" y="457273"/>
                  </a:lnTo>
                  <a:lnTo>
                    <a:pt x="1942588" y="489636"/>
                  </a:lnTo>
                  <a:lnTo>
                    <a:pt x="1962720" y="522763"/>
                  </a:lnTo>
                  <a:lnTo>
                    <a:pt x="1981619" y="556608"/>
                  </a:lnTo>
                  <a:lnTo>
                    <a:pt x="1999260" y="591123"/>
                  </a:lnTo>
                  <a:lnTo>
                    <a:pt x="2015619" y="626267"/>
                  </a:lnTo>
                  <a:lnTo>
                    <a:pt x="2030672" y="661989"/>
                  </a:lnTo>
                  <a:lnTo>
                    <a:pt x="2044401" y="698241"/>
                  </a:lnTo>
                  <a:lnTo>
                    <a:pt x="2056785" y="734972"/>
                  </a:lnTo>
                  <a:lnTo>
                    <a:pt x="2067812" y="772134"/>
                  </a:lnTo>
                  <a:lnTo>
                    <a:pt x="2077461" y="809680"/>
                  </a:lnTo>
                  <a:lnTo>
                    <a:pt x="2085720" y="847549"/>
                  </a:lnTo>
                  <a:lnTo>
                    <a:pt x="2092583" y="885701"/>
                  </a:lnTo>
                  <a:lnTo>
                    <a:pt x="2098034" y="924082"/>
                  </a:lnTo>
                  <a:lnTo>
                    <a:pt x="2102071" y="962635"/>
                  </a:lnTo>
                  <a:lnTo>
                    <a:pt x="2104686" y="1001309"/>
                  </a:lnTo>
                  <a:lnTo>
                    <a:pt x="2105875" y="1040055"/>
                  </a:lnTo>
                  <a:lnTo>
                    <a:pt x="2105954" y="1052977"/>
                  </a:lnTo>
                  <a:lnTo>
                    <a:pt x="2105875" y="1065898"/>
                  </a:lnTo>
                  <a:lnTo>
                    <a:pt x="2104686" y="1104644"/>
                  </a:lnTo>
                  <a:lnTo>
                    <a:pt x="2102071" y="1143319"/>
                  </a:lnTo>
                  <a:lnTo>
                    <a:pt x="2098034" y="1181872"/>
                  </a:lnTo>
                  <a:lnTo>
                    <a:pt x="2092583" y="1220253"/>
                  </a:lnTo>
                  <a:lnTo>
                    <a:pt x="2085720" y="1258404"/>
                  </a:lnTo>
                  <a:lnTo>
                    <a:pt x="2077461" y="1296274"/>
                  </a:lnTo>
                  <a:lnTo>
                    <a:pt x="2067812" y="1333820"/>
                  </a:lnTo>
                  <a:lnTo>
                    <a:pt x="2056785" y="1370982"/>
                  </a:lnTo>
                  <a:lnTo>
                    <a:pt x="2044401" y="1407712"/>
                  </a:lnTo>
                  <a:lnTo>
                    <a:pt x="2030674" y="1443965"/>
                  </a:lnTo>
                  <a:lnTo>
                    <a:pt x="2015619" y="1479687"/>
                  </a:lnTo>
                  <a:lnTo>
                    <a:pt x="1999260" y="1514830"/>
                  </a:lnTo>
                  <a:lnTo>
                    <a:pt x="1981619" y="1549346"/>
                  </a:lnTo>
                  <a:lnTo>
                    <a:pt x="1962720" y="1583190"/>
                  </a:lnTo>
                  <a:lnTo>
                    <a:pt x="1942588" y="1616318"/>
                  </a:lnTo>
                  <a:lnTo>
                    <a:pt x="1921249" y="1648681"/>
                  </a:lnTo>
                  <a:lnTo>
                    <a:pt x="1898737" y="1680235"/>
                  </a:lnTo>
                  <a:lnTo>
                    <a:pt x="1875077" y="1710939"/>
                  </a:lnTo>
                  <a:lnTo>
                    <a:pt x="1850300" y="1740753"/>
                  </a:lnTo>
                  <a:lnTo>
                    <a:pt x="1824445" y="1769635"/>
                  </a:lnTo>
                  <a:lnTo>
                    <a:pt x="1797546" y="1797546"/>
                  </a:lnTo>
                  <a:lnTo>
                    <a:pt x="1769635" y="1824445"/>
                  </a:lnTo>
                  <a:lnTo>
                    <a:pt x="1740753" y="1850300"/>
                  </a:lnTo>
                  <a:lnTo>
                    <a:pt x="1710939" y="1875077"/>
                  </a:lnTo>
                  <a:lnTo>
                    <a:pt x="1680235" y="1898737"/>
                  </a:lnTo>
                  <a:lnTo>
                    <a:pt x="1648681" y="1921249"/>
                  </a:lnTo>
                  <a:lnTo>
                    <a:pt x="1616318" y="1942588"/>
                  </a:lnTo>
                  <a:lnTo>
                    <a:pt x="1583190" y="1962720"/>
                  </a:lnTo>
                  <a:lnTo>
                    <a:pt x="1549346" y="1981619"/>
                  </a:lnTo>
                  <a:lnTo>
                    <a:pt x="1514830" y="1999260"/>
                  </a:lnTo>
                  <a:lnTo>
                    <a:pt x="1479687" y="2015619"/>
                  </a:lnTo>
                  <a:lnTo>
                    <a:pt x="1443965" y="2030672"/>
                  </a:lnTo>
                  <a:lnTo>
                    <a:pt x="1407712" y="2044401"/>
                  </a:lnTo>
                  <a:lnTo>
                    <a:pt x="1370982" y="2056785"/>
                  </a:lnTo>
                  <a:lnTo>
                    <a:pt x="1333820" y="2067812"/>
                  </a:lnTo>
                  <a:lnTo>
                    <a:pt x="1296274" y="2077461"/>
                  </a:lnTo>
                  <a:lnTo>
                    <a:pt x="1258404" y="2085720"/>
                  </a:lnTo>
                  <a:lnTo>
                    <a:pt x="1220253" y="2092583"/>
                  </a:lnTo>
                  <a:lnTo>
                    <a:pt x="1181872" y="2098034"/>
                  </a:lnTo>
                  <a:lnTo>
                    <a:pt x="1143319" y="2102071"/>
                  </a:lnTo>
                  <a:lnTo>
                    <a:pt x="1104644" y="2104686"/>
                  </a:lnTo>
                  <a:lnTo>
                    <a:pt x="1065898" y="2105875"/>
                  </a:lnTo>
                  <a:lnTo>
                    <a:pt x="1052977" y="2105954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264164" y="7481224"/>
              <a:ext cx="1944468" cy="19444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023616" y="0"/>
            <a:ext cx="13380719" cy="29047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28700" y="9151635"/>
            <a:ext cx="424180" cy="38100"/>
          </a:xfrm>
          <a:custGeom>
            <a:avLst/>
            <a:gdLst/>
            <a:ahLst/>
            <a:cxnLst/>
            <a:rect l="l" t="t" r="r" b="b"/>
            <a:pathLst>
              <a:path w="424180" h="38100">
                <a:moveTo>
                  <a:pt x="423713" y="38100"/>
                </a:moveTo>
                <a:lnTo>
                  <a:pt x="0" y="38100"/>
                </a:lnTo>
                <a:lnTo>
                  <a:pt x="0" y="0"/>
                </a:lnTo>
                <a:lnTo>
                  <a:pt x="423713" y="0"/>
                </a:lnTo>
                <a:lnTo>
                  <a:pt x="423713" y="38100"/>
                </a:lnTo>
                <a:close/>
              </a:path>
            </a:pathLst>
          </a:custGeom>
          <a:solidFill>
            <a:srgbClr val="F5F1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81681" y="3546349"/>
            <a:ext cx="1522095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-105" dirty="0">
                <a:solidFill>
                  <a:srgbClr val="202833"/>
                </a:solidFill>
                <a:latin typeface="Arial"/>
                <a:cs typeface="Arial"/>
              </a:rPr>
              <a:t>President</a:t>
            </a:r>
            <a:endParaRPr sz="3000">
              <a:latin typeface="Arial"/>
              <a:cs typeface="Arial"/>
            </a:endParaRPr>
          </a:p>
          <a:p>
            <a:pPr marL="14604">
              <a:lnSpc>
                <a:spcPct val="100000"/>
              </a:lnSpc>
              <a:spcBef>
                <a:spcPts val="40"/>
              </a:spcBef>
            </a:pPr>
            <a:r>
              <a:rPr sz="1700" b="1" spc="-65" dirty="0">
                <a:solidFill>
                  <a:srgbClr val="860D0D"/>
                </a:solidFill>
                <a:latin typeface="Arial"/>
                <a:cs typeface="Arial"/>
              </a:rPr>
              <a:t>Sundus</a:t>
            </a:r>
            <a:r>
              <a:rPr sz="1700" b="1" spc="-114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45" dirty="0">
                <a:solidFill>
                  <a:srgbClr val="860D0D"/>
                </a:solidFill>
                <a:latin typeface="Arial"/>
                <a:cs typeface="Arial"/>
              </a:rPr>
              <a:t>Reshid</a:t>
            </a:r>
            <a:endParaRPr sz="1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2895" y="3546349"/>
            <a:ext cx="272923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40" dirty="0">
                <a:solidFill>
                  <a:srgbClr val="202833"/>
                </a:solidFill>
                <a:latin typeface="Arial"/>
                <a:cs typeface="Arial"/>
              </a:rPr>
              <a:t>Vice</a:t>
            </a:r>
            <a:r>
              <a:rPr sz="3000" spc="-225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105" dirty="0">
                <a:solidFill>
                  <a:srgbClr val="202833"/>
                </a:solidFill>
                <a:latin typeface="Arial"/>
                <a:cs typeface="Arial"/>
              </a:rPr>
              <a:t>President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700" b="1" spc="15" dirty="0">
                <a:solidFill>
                  <a:srgbClr val="860D0D"/>
                </a:solidFill>
                <a:latin typeface="Arial"/>
                <a:cs typeface="Arial"/>
              </a:rPr>
              <a:t>Modioluwamu</a:t>
            </a:r>
            <a:r>
              <a:rPr sz="1700" b="1" spc="-10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95" dirty="0">
                <a:solidFill>
                  <a:srgbClr val="860D0D"/>
                </a:solidFill>
                <a:latin typeface="Arial"/>
                <a:cs typeface="Arial"/>
              </a:rPr>
              <a:t>Adegboyega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645064" y="3546349"/>
            <a:ext cx="1863725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160" dirty="0">
                <a:solidFill>
                  <a:srgbClr val="202833"/>
                </a:solidFill>
                <a:latin typeface="Arial"/>
                <a:cs typeface="Arial"/>
              </a:rPr>
              <a:t>Treasurer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700" b="1" spc="-55" dirty="0">
                <a:solidFill>
                  <a:srgbClr val="860D0D"/>
                </a:solidFill>
                <a:latin typeface="Arial"/>
                <a:cs typeface="Arial"/>
              </a:rPr>
              <a:t>Sandra</a:t>
            </a:r>
            <a:r>
              <a:rPr sz="1700" b="1" spc="-9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860D0D"/>
                </a:solidFill>
                <a:latin typeface="Arial"/>
                <a:cs typeface="Arial"/>
              </a:rPr>
              <a:t>Ulokamaje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5222898" y="3415651"/>
            <a:ext cx="155448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b="0" spc="-95" dirty="0">
                <a:solidFill>
                  <a:srgbClr val="202833"/>
                </a:solidFill>
                <a:latin typeface="Arial"/>
                <a:cs typeface="Arial"/>
              </a:rPr>
              <a:t>Secretary</a:t>
            </a:r>
            <a:endParaRPr sz="30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40"/>
              </a:spcBef>
            </a:pPr>
            <a:r>
              <a:rPr sz="1700" spc="80" dirty="0">
                <a:latin typeface="Arial"/>
                <a:cs typeface="Arial"/>
              </a:rPr>
              <a:t>Ikmat</a:t>
            </a:r>
            <a:r>
              <a:rPr sz="1700" spc="-120" dirty="0">
                <a:latin typeface="Arial"/>
                <a:cs typeface="Arial"/>
              </a:rPr>
              <a:t> </a:t>
            </a:r>
            <a:r>
              <a:rPr sz="1700" spc="45" dirty="0">
                <a:latin typeface="Arial"/>
                <a:cs typeface="Arial"/>
              </a:rPr>
              <a:t>Ibrahim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68191" y="6640709"/>
            <a:ext cx="2560955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95" dirty="0">
                <a:solidFill>
                  <a:srgbClr val="202833"/>
                </a:solidFill>
                <a:latin typeface="Arial"/>
                <a:cs typeface="Arial"/>
              </a:rPr>
              <a:t>Public</a:t>
            </a:r>
            <a:r>
              <a:rPr sz="3000" spc="-270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95" dirty="0">
                <a:solidFill>
                  <a:srgbClr val="202833"/>
                </a:solidFill>
                <a:latin typeface="Arial"/>
                <a:cs typeface="Arial"/>
              </a:rPr>
              <a:t>Relations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700" b="1" spc="5" dirty="0">
                <a:solidFill>
                  <a:srgbClr val="860D0D"/>
                </a:solidFill>
                <a:latin typeface="Arial"/>
                <a:cs typeface="Arial"/>
              </a:rPr>
              <a:t>Ifeoma</a:t>
            </a:r>
            <a:r>
              <a:rPr sz="1700" b="1" spc="-6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50" dirty="0">
                <a:solidFill>
                  <a:srgbClr val="860D0D"/>
                </a:solidFill>
                <a:latin typeface="Arial"/>
                <a:cs typeface="Arial"/>
              </a:rPr>
              <a:t>Enekebe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45252" y="6640709"/>
            <a:ext cx="2560955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95" dirty="0">
                <a:solidFill>
                  <a:srgbClr val="202833"/>
                </a:solidFill>
                <a:latin typeface="Arial"/>
                <a:cs typeface="Arial"/>
              </a:rPr>
              <a:t>Public</a:t>
            </a:r>
            <a:r>
              <a:rPr sz="3000" spc="-270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95" dirty="0">
                <a:solidFill>
                  <a:srgbClr val="202833"/>
                </a:solidFill>
                <a:latin typeface="Arial"/>
                <a:cs typeface="Arial"/>
              </a:rPr>
              <a:t>Relations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700" b="1" spc="-10" dirty="0">
                <a:solidFill>
                  <a:srgbClr val="860D0D"/>
                </a:solidFill>
                <a:latin typeface="Arial"/>
                <a:cs typeface="Arial"/>
              </a:rPr>
              <a:t>Gloria</a:t>
            </a:r>
            <a:r>
              <a:rPr sz="1700" b="1" spc="-6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860D0D"/>
                </a:solidFill>
                <a:latin typeface="Arial"/>
                <a:cs typeface="Arial"/>
              </a:rPr>
              <a:t>Ibidapo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48322" y="6640709"/>
            <a:ext cx="282067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120" dirty="0">
                <a:solidFill>
                  <a:srgbClr val="202833"/>
                </a:solidFill>
                <a:latin typeface="Arial"/>
                <a:cs typeface="Arial"/>
              </a:rPr>
              <a:t>Event</a:t>
            </a:r>
            <a:r>
              <a:rPr sz="3000" spc="-245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135" dirty="0">
                <a:solidFill>
                  <a:srgbClr val="202833"/>
                </a:solidFill>
                <a:latin typeface="Arial"/>
                <a:cs typeface="Arial"/>
              </a:rPr>
              <a:t>Coordinator</a:t>
            </a:r>
            <a:endParaRPr sz="3000">
              <a:latin typeface="Arial"/>
              <a:cs typeface="Arial"/>
            </a:endParaRPr>
          </a:p>
          <a:p>
            <a:pPr marL="26034" algn="ctr">
              <a:lnSpc>
                <a:spcPct val="100000"/>
              </a:lnSpc>
              <a:spcBef>
                <a:spcPts val="40"/>
              </a:spcBef>
            </a:pPr>
            <a:r>
              <a:rPr sz="1700" b="1" spc="-10" dirty="0">
                <a:solidFill>
                  <a:srgbClr val="860D0D"/>
                </a:solidFill>
                <a:latin typeface="Arial"/>
                <a:cs typeface="Arial"/>
              </a:rPr>
              <a:t>Nya</a:t>
            </a:r>
            <a:r>
              <a:rPr sz="1700" b="1" spc="-5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15" dirty="0">
                <a:solidFill>
                  <a:srgbClr val="860D0D"/>
                </a:solidFill>
                <a:latin typeface="Arial"/>
                <a:cs typeface="Arial"/>
              </a:rPr>
              <a:t>Aning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56369" y="6640709"/>
            <a:ext cx="153543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dirty="0">
                <a:solidFill>
                  <a:srgbClr val="202833"/>
                </a:solidFill>
                <a:latin typeface="Arial"/>
                <a:cs typeface="Arial"/>
              </a:rPr>
              <a:t>Historian</a:t>
            </a:r>
            <a:endParaRPr sz="30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40"/>
              </a:spcBef>
            </a:pPr>
            <a:r>
              <a:rPr sz="1700" b="1" spc="-40" dirty="0">
                <a:solidFill>
                  <a:srgbClr val="860D0D"/>
                </a:solidFill>
                <a:latin typeface="Arial"/>
                <a:cs typeface="Arial"/>
              </a:rPr>
              <a:t>Audrey</a:t>
            </a:r>
            <a:r>
              <a:rPr sz="1700" b="1" spc="-7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100" dirty="0">
                <a:solidFill>
                  <a:srgbClr val="860D0D"/>
                </a:solidFill>
                <a:latin typeface="Arial"/>
                <a:cs typeface="Arial"/>
              </a:rPr>
              <a:t>Asare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15766" y="9527226"/>
            <a:ext cx="288290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-305" dirty="0">
                <a:solidFill>
                  <a:srgbClr val="202833"/>
                </a:solidFill>
                <a:latin typeface="Arial"/>
                <a:cs typeface="Arial"/>
              </a:rPr>
              <a:t>Community</a:t>
            </a:r>
            <a:r>
              <a:rPr sz="3000" spc="-250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95" dirty="0">
                <a:solidFill>
                  <a:srgbClr val="202833"/>
                </a:solidFill>
                <a:latin typeface="Arial"/>
                <a:cs typeface="Arial"/>
              </a:rPr>
              <a:t>Service</a:t>
            </a:r>
            <a:endParaRPr sz="3000">
              <a:latin typeface="Arial"/>
              <a:cs typeface="Arial"/>
            </a:endParaRPr>
          </a:p>
          <a:p>
            <a:pPr marL="644525">
              <a:lnSpc>
                <a:spcPct val="100000"/>
              </a:lnSpc>
              <a:spcBef>
                <a:spcPts val="40"/>
              </a:spcBef>
            </a:pPr>
            <a:r>
              <a:rPr sz="1700" b="1" spc="20" dirty="0">
                <a:solidFill>
                  <a:srgbClr val="860D0D"/>
                </a:solidFill>
                <a:latin typeface="Arial"/>
                <a:cs typeface="Arial"/>
              </a:rPr>
              <a:t>Mariama</a:t>
            </a:r>
            <a:r>
              <a:rPr sz="1700" b="1" spc="-5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860D0D"/>
                </a:solidFill>
                <a:latin typeface="Arial"/>
                <a:cs typeface="Arial"/>
              </a:rPr>
              <a:t>Kamara</a:t>
            </a:r>
            <a:endParaRPr sz="17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63713" y="9527226"/>
            <a:ext cx="3065145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5" dirty="0">
                <a:solidFill>
                  <a:srgbClr val="202833"/>
                </a:solidFill>
                <a:latin typeface="Arial"/>
                <a:cs typeface="Arial"/>
              </a:rPr>
              <a:t>Cultural</a:t>
            </a:r>
            <a:r>
              <a:rPr sz="3000" spc="-275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40" dirty="0">
                <a:solidFill>
                  <a:srgbClr val="202833"/>
                </a:solidFill>
                <a:latin typeface="Arial"/>
                <a:cs typeface="Arial"/>
              </a:rPr>
              <a:t>Awarness</a:t>
            </a:r>
            <a:endParaRPr sz="3000">
              <a:latin typeface="Arial"/>
              <a:cs typeface="Arial"/>
            </a:endParaRPr>
          </a:p>
          <a:p>
            <a:pPr marL="80010" algn="ctr">
              <a:lnSpc>
                <a:spcPct val="100000"/>
              </a:lnSpc>
              <a:spcBef>
                <a:spcPts val="40"/>
              </a:spcBef>
            </a:pPr>
            <a:r>
              <a:rPr sz="1700" b="1" spc="-10" dirty="0">
                <a:solidFill>
                  <a:srgbClr val="860D0D"/>
                </a:solidFill>
                <a:latin typeface="Arial"/>
                <a:cs typeface="Arial"/>
              </a:rPr>
              <a:t>Beltide</a:t>
            </a:r>
            <a:r>
              <a:rPr sz="1700" b="1" spc="-5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-30" dirty="0">
                <a:solidFill>
                  <a:srgbClr val="860D0D"/>
                </a:solidFill>
                <a:latin typeface="Arial"/>
                <a:cs typeface="Arial"/>
              </a:rPr>
              <a:t>Mensah</a:t>
            </a:r>
            <a:endParaRPr sz="17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927078" y="9527226"/>
            <a:ext cx="3200400" cy="7518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3000" spc="-235" dirty="0">
                <a:solidFill>
                  <a:srgbClr val="202833"/>
                </a:solidFill>
                <a:latin typeface="Arial"/>
                <a:cs typeface="Arial"/>
              </a:rPr>
              <a:t>UBC</a:t>
            </a:r>
            <a:r>
              <a:rPr sz="3000" spc="-260" dirty="0">
                <a:solidFill>
                  <a:srgbClr val="202833"/>
                </a:solidFill>
                <a:latin typeface="Arial"/>
                <a:cs typeface="Arial"/>
              </a:rPr>
              <a:t> </a:t>
            </a:r>
            <a:r>
              <a:rPr sz="3000" spc="-110" dirty="0">
                <a:solidFill>
                  <a:srgbClr val="202833"/>
                </a:solidFill>
                <a:latin typeface="Arial"/>
                <a:cs typeface="Arial"/>
              </a:rPr>
              <a:t>Representative</a:t>
            </a:r>
            <a:endParaRPr sz="3000">
              <a:latin typeface="Arial"/>
              <a:cs typeface="Arial"/>
            </a:endParaRPr>
          </a:p>
          <a:p>
            <a:pPr marL="80010" algn="ctr">
              <a:lnSpc>
                <a:spcPct val="100000"/>
              </a:lnSpc>
              <a:spcBef>
                <a:spcPts val="40"/>
              </a:spcBef>
            </a:pPr>
            <a:r>
              <a:rPr sz="1700" b="1" spc="-35" dirty="0">
                <a:solidFill>
                  <a:srgbClr val="860D0D"/>
                </a:solidFill>
                <a:latin typeface="Arial"/>
                <a:cs typeface="Arial"/>
              </a:rPr>
              <a:t>Olugbemisola</a:t>
            </a:r>
            <a:r>
              <a:rPr sz="1700" b="1" spc="-6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1700" b="1" spc="20" dirty="0">
                <a:solidFill>
                  <a:srgbClr val="860D0D"/>
                </a:solidFill>
                <a:latin typeface="Arial"/>
                <a:cs typeface="Arial"/>
              </a:rPr>
              <a:t>Akinsiku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65936" y="2213134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2818" y="611916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2818" y="6576364"/>
            <a:ext cx="114300" cy="11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3893" y="1829432"/>
            <a:ext cx="5655945" cy="4987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6685" algn="just">
              <a:lnSpc>
                <a:spcPct val="115799"/>
              </a:lnSpc>
              <a:spcBef>
                <a:spcPts val="95"/>
              </a:spcBef>
            </a:pPr>
            <a:r>
              <a:rPr sz="6100" b="1" spc="15" dirty="0">
                <a:solidFill>
                  <a:srgbClr val="860D0D"/>
                </a:solidFill>
                <a:latin typeface="Arial"/>
                <a:cs typeface="Arial"/>
              </a:rPr>
              <a:t>Annual</a:t>
            </a:r>
            <a:r>
              <a:rPr sz="6100" b="1" spc="-235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6100" b="1" spc="-170" dirty="0">
                <a:solidFill>
                  <a:srgbClr val="860D0D"/>
                </a:solidFill>
                <a:latin typeface="Arial"/>
                <a:cs typeface="Arial"/>
              </a:rPr>
              <a:t>Events:  </a:t>
            </a:r>
            <a:r>
              <a:rPr sz="6100" b="1" spc="-85" dirty="0">
                <a:solidFill>
                  <a:srgbClr val="860D0D"/>
                </a:solidFill>
                <a:latin typeface="Arial"/>
                <a:cs typeface="Arial"/>
              </a:rPr>
              <a:t>The </a:t>
            </a:r>
            <a:r>
              <a:rPr sz="6100" b="1" spc="-105" dirty="0">
                <a:solidFill>
                  <a:srgbClr val="860D0D"/>
                </a:solidFill>
                <a:latin typeface="Arial"/>
                <a:cs typeface="Arial"/>
              </a:rPr>
              <a:t>Banquet </a:t>
            </a:r>
            <a:r>
              <a:rPr sz="6100" b="1" spc="70" dirty="0">
                <a:solidFill>
                  <a:srgbClr val="860D0D"/>
                </a:solidFill>
                <a:latin typeface="Arial"/>
                <a:cs typeface="Arial"/>
              </a:rPr>
              <a:t>&amp;  </a:t>
            </a:r>
            <a:r>
              <a:rPr sz="6100" b="1" spc="-140" dirty="0">
                <a:solidFill>
                  <a:srgbClr val="860D0D"/>
                </a:solidFill>
                <a:latin typeface="Arial"/>
                <a:cs typeface="Arial"/>
              </a:rPr>
              <a:t>Fashion</a:t>
            </a:r>
            <a:r>
              <a:rPr sz="6100" b="1" spc="-190" dirty="0">
                <a:solidFill>
                  <a:srgbClr val="860D0D"/>
                </a:solidFill>
                <a:latin typeface="Arial"/>
                <a:cs typeface="Arial"/>
              </a:rPr>
              <a:t> </a:t>
            </a:r>
            <a:r>
              <a:rPr sz="6100" b="1" spc="-235" dirty="0">
                <a:solidFill>
                  <a:srgbClr val="860D0D"/>
                </a:solidFill>
                <a:latin typeface="Arial"/>
                <a:cs typeface="Arial"/>
              </a:rPr>
              <a:t>Show</a:t>
            </a:r>
            <a:endParaRPr sz="6100" dirty="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6930"/>
              </a:spcBef>
            </a:pP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Banquet: </a:t>
            </a:r>
            <a:r>
              <a:rPr sz="2600" spc="-15" dirty="0">
                <a:solidFill>
                  <a:srgbClr val="013333"/>
                </a:solidFill>
                <a:latin typeface="Verdana"/>
                <a:cs typeface="Verdana"/>
              </a:rPr>
              <a:t>Fall</a:t>
            </a:r>
            <a:r>
              <a:rPr sz="2600" spc="-13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Semester</a:t>
            </a:r>
            <a:endParaRPr sz="2600" dirty="0">
              <a:latin typeface="Verdana"/>
              <a:cs typeface="Verdana"/>
            </a:endParaRPr>
          </a:p>
          <a:p>
            <a:pPr marL="573405">
              <a:lnSpc>
                <a:spcPct val="100000"/>
              </a:lnSpc>
              <a:spcBef>
                <a:spcPts val="480"/>
              </a:spcBef>
            </a:pPr>
            <a:r>
              <a:rPr sz="2600" spc="-25" dirty="0">
                <a:solidFill>
                  <a:srgbClr val="013333"/>
                </a:solidFill>
                <a:latin typeface="Verdana"/>
                <a:cs typeface="Verdana"/>
              </a:rPr>
              <a:t>Fashion </a:t>
            </a:r>
            <a:r>
              <a:rPr sz="2600" spc="-120" dirty="0">
                <a:solidFill>
                  <a:srgbClr val="013333"/>
                </a:solidFill>
                <a:latin typeface="Verdana"/>
                <a:cs typeface="Verdana"/>
              </a:rPr>
              <a:t>Show: </a:t>
            </a:r>
            <a:r>
              <a:rPr sz="2600" spc="-60" dirty="0">
                <a:solidFill>
                  <a:srgbClr val="013333"/>
                </a:solidFill>
                <a:latin typeface="Verdana"/>
                <a:cs typeface="Verdana"/>
              </a:rPr>
              <a:t>Spring</a:t>
            </a:r>
            <a:r>
              <a:rPr sz="2600" spc="-229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013333"/>
                </a:solidFill>
                <a:latin typeface="Verdana"/>
                <a:cs typeface="Verdana"/>
              </a:rPr>
              <a:t>Semester</a:t>
            </a:r>
            <a:endParaRPr sz="2600" dirty="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416869" y="407785"/>
            <a:ext cx="8843010" cy="9339580"/>
            <a:chOff x="8416869" y="407785"/>
            <a:chExt cx="8843010" cy="9339580"/>
          </a:xfrm>
        </p:grpSpPr>
        <p:sp>
          <p:nvSpPr>
            <p:cNvPr id="7" name="object 7"/>
            <p:cNvSpPr/>
            <p:nvPr/>
          </p:nvSpPr>
          <p:spPr>
            <a:xfrm>
              <a:off x="8416869" y="407785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4" h="5004435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08740" y="609843"/>
              <a:ext cx="4620310" cy="4609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99137" y="4787188"/>
              <a:ext cx="4960620" cy="4960620"/>
            </a:xfrm>
            <a:custGeom>
              <a:avLst/>
              <a:gdLst/>
              <a:ahLst/>
              <a:cxnLst/>
              <a:rect l="l" t="t" r="r" b="b"/>
              <a:pathLst>
                <a:path w="4960619" h="4960620">
                  <a:moveTo>
                    <a:pt x="2480073" y="4960147"/>
                  </a:moveTo>
                  <a:lnTo>
                    <a:pt x="2419212" y="4959402"/>
                  </a:lnTo>
                  <a:lnTo>
                    <a:pt x="2358381" y="4957161"/>
                  </a:lnTo>
                  <a:lnTo>
                    <a:pt x="2297628" y="4953426"/>
                  </a:lnTo>
                  <a:lnTo>
                    <a:pt x="2236986" y="4948203"/>
                  </a:lnTo>
                  <a:lnTo>
                    <a:pt x="2176487" y="4941493"/>
                  </a:lnTo>
                  <a:lnTo>
                    <a:pt x="2116167" y="4933303"/>
                  </a:lnTo>
                  <a:lnTo>
                    <a:pt x="2056072" y="4923633"/>
                  </a:lnTo>
                  <a:lnTo>
                    <a:pt x="1996231" y="4912490"/>
                  </a:lnTo>
                  <a:lnTo>
                    <a:pt x="1936688" y="4899886"/>
                  </a:lnTo>
                  <a:lnTo>
                    <a:pt x="1877465" y="4885824"/>
                  </a:lnTo>
                  <a:lnTo>
                    <a:pt x="1818605" y="4870311"/>
                  </a:lnTo>
                  <a:lnTo>
                    <a:pt x="1760148" y="4853355"/>
                  </a:lnTo>
                  <a:lnTo>
                    <a:pt x="1702123" y="4834970"/>
                  </a:lnTo>
                  <a:lnTo>
                    <a:pt x="1644566" y="4815172"/>
                  </a:lnTo>
                  <a:lnTo>
                    <a:pt x="1587506" y="4793967"/>
                  </a:lnTo>
                  <a:lnTo>
                    <a:pt x="1530989" y="4771364"/>
                  </a:lnTo>
                  <a:lnTo>
                    <a:pt x="1475044" y="4747382"/>
                  </a:lnTo>
                  <a:lnTo>
                    <a:pt x="1419703" y="4722030"/>
                  </a:lnTo>
                  <a:lnTo>
                    <a:pt x="1365005" y="4695335"/>
                  </a:lnTo>
                  <a:lnTo>
                    <a:pt x="1310976" y="4667300"/>
                  </a:lnTo>
                  <a:lnTo>
                    <a:pt x="1257649" y="4637952"/>
                  </a:lnTo>
                  <a:lnTo>
                    <a:pt x="1205057" y="4607302"/>
                  </a:lnTo>
                  <a:lnTo>
                    <a:pt x="1153238" y="4575371"/>
                  </a:lnTo>
                  <a:lnTo>
                    <a:pt x="1102214" y="4542175"/>
                  </a:lnTo>
                  <a:lnTo>
                    <a:pt x="1052026" y="4507742"/>
                  </a:lnTo>
                  <a:lnTo>
                    <a:pt x="1002693" y="4472088"/>
                  </a:lnTo>
                  <a:lnTo>
                    <a:pt x="954253" y="4435232"/>
                  </a:lnTo>
                  <a:lnTo>
                    <a:pt x="906731" y="4397200"/>
                  </a:lnTo>
                  <a:lnTo>
                    <a:pt x="860156" y="4358006"/>
                  </a:lnTo>
                  <a:lnTo>
                    <a:pt x="814558" y="4317689"/>
                  </a:lnTo>
                  <a:lnTo>
                    <a:pt x="769962" y="4276261"/>
                  </a:lnTo>
                  <a:lnTo>
                    <a:pt x="726396" y="4233753"/>
                  </a:lnTo>
                  <a:lnTo>
                    <a:pt x="683887" y="4190186"/>
                  </a:lnTo>
                  <a:lnTo>
                    <a:pt x="642460" y="4145592"/>
                  </a:lnTo>
                  <a:lnTo>
                    <a:pt x="602140" y="4099989"/>
                  </a:lnTo>
                  <a:lnTo>
                    <a:pt x="562950" y="4053412"/>
                  </a:lnTo>
                  <a:lnTo>
                    <a:pt x="524916" y="4005894"/>
                  </a:lnTo>
                  <a:lnTo>
                    <a:pt x="488059" y="3957453"/>
                  </a:lnTo>
                  <a:lnTo>
                    <a:pt x="452402" y="3908121"/>
                  </a:lnTo>
                  <a:lnTo>
                    <a:pt x="417967" y="3857933"/>
                  </a:lnTo>
                  <a:lnTo>
                    <a:pt x="384774" y="3806909"/>
                  </a:lnTo>
                  <a:lnTo>
                    <a:pt x="352843" y="3755089"/>
                  </a:lnTo>
                  <a:lnTo>
                    <a:pt x="322193" y="3702494"/>
                  </a:lnTo>
                  <a:lnTo>
                    <a:pt x="292844" y="3649170"/>
                  </a:lnTo>
                  <a:lnTo>
                    <a:pt x="264811" y="3595142"/>
                  </a:lnTo>
                  <a:lnTo>
                    <a:pt x="238113" y="3540444"/>
                  </a:lnTo>
                  <a:lnTo>
                    <a:pt x="212766" y="3485102"/>
                  </a:lnTo>
                  <a:lnTo>
                    <a:pt x="188784" y="3429158"/>
                  </a:lnTo>
                  <a:lnTo>
                    <a:pt x="166182" y="3372641"/>
                  </a:lnTo>
                  <a:lnTo>
                    <a:pt x="144975" y="3315580"/>
                  </a:lnTo>
                  <a:lnTo>
                    <a:pt x="125173" y="3258024"/>
                  </a:lnTo>
                  <a:lnTo>
                    <a:pt x="106790" y="3199999"/>
                  </a:lnTo>
                  <a:lnTo>
                    <a:pt x="89837" y="3141541"/>
                  </a:lnTo>
                  <a:lnTo>
                    <a:pt x="74324" y="3082682"/>
                  </a:lnTo>
                  <a:lnTo>
                    <a:pt x="60260" y="3023459"/>
                  </a:lnTo>
                  <a:lnTo>
                    <a:pt x="47653" y="2963916"/>
                  </a:lnTo>
                  <a:lnTo>
                    <a:pt x="36512" y="2904074"/>
                  </a:lnTo>
                  <a:lnTo>
                    <a:pt x="26843" y="2843979"/>
                  </a:lnTo>
                  <a:lnTo>
                    <a:pt x="18651" y="2783659"/>
                  </a:lnTo>
                  <a:lnTo>
                    <a:pt x="11942" y="2723160"/>
                  </a:lnTo>
                  <a:lnTo>
                    <a:pt x="6719" y="2662519"/>
                  </a:lnTo>
                  <a:lnTo>
                    <a:pt x="2987" y="2601766"/>
                  </a:lnTo>
                  <a:lnTo>
                    <a:pt x="746" y="2540934"/>
                  </a:lnTo>
                  <a:lnTo>
                    <a:pt x="0" y="2480073"/>
                  </a:lnTo>
                  <a:lnTo>
                    <a:pt x="186" y="2449639"/>
                  </a:lnTo>
                  <a:lnTo>
                    <a:pt x="1680" y="2388793"/>
                  </a:lnTo>
                  <a:lnTo>
                    <a:pt x="4667" y="2327992"/>
                  </a:lnTo>
                  <a:lnTo>
                    <a:pt x="9144" y="2267292"/>
                  </a:lnTo>
                  <a:lnTo>
                    <a:pt x="15111" y="2206714"/>
                  </a:lnTo>
                  <a:lnTo>
                    <a:pt x="22561" y="2146306"/>
                  </a:lnTo>
                  <a:lnTo>
                    <a:pt x="31493" y="2086088"/>
                  </a:lnTo>
                  <a:lnTo>
                    <a:pt x="41899" y="2026120"/>
                  </a:lnTo>
                  <a:lnTo>
                    <a:pt x="53774" y="1966420"/>
                  </a:lnTo>
                  <a:lnTo>
                    <a:pt x="67110" y="1907036"/>
                  </a:lnTo>
                  <a:lnTo>
                    <a:pt x="81901" y="1847985"/>
                  </a:lnTo>
                  <a:lnTo>
                    <a:pt x="98134" y="1789326"/>
                  </a:lnTo>
                  <a:lnTo>
                    <a:pt x="115805" y="1731077"/>
                  </a:lnTo>
                  <a:lnTo>
                    <a:pt x="134897" y="1673285"/>
                  </a:lnTo>
                  <a:lnTo>
                    <a:pt x="155404" y="1615968"/>
                  </a:lnTo>
                  <a:lnTo>
                    <a:pt x="177309" y="1559180"/>
                  </a:lnTo>
                  <a:lnTo>
                    <a:pt x="200604" y="1502941"/>
                  </a:lnTo>
                  <a:lnTo>
                    <a:pt x="225269" y="1447299"/>
                  </a:lnTo>
                  <a:lnTo>
                    <a:pt x="251295" y="1392271"/>
                  </a:lnTo>
                  <a:lnTo>
                    <a:pt x="278661" y="1337906"/>
                  </a:lnTo>
                  <a:lnTo>
                    <a:pt x="307356" y="1284219"/>
                  </a:lnTo>
                  <a:lnTo>
                    <a:pt x="337355" y="1231262"/>
                  </a:lnTo>
                  <a:lnTo>
                    <a:pt x="368651" y="1179048"/>
                  </a:lnTo>
                  <a:lnTo>
                    <a:pt x="401213" y="1127626"/>
                  </a:lnTo>
                  <a:lnTo>
                    <a:pt x="435032" y="1077014"/>
                  </a:lnTo>
                  <a:lnTo>
                    <a:pt x="470078" y="1027251"/>
                  </a:lnTo>
                  <a:lnTo>
                    <a:pt x="506340" y="978359"/>
                  </a:lnTo>
                  <a:lnTo>
                    <a:pt x="543786" y="930377"/>
                  </a:lnTo>
                  <a:lnTo>
                    <a:pt x="582404" y="883322"/>
                  </a:lnTo>
                  <a:lnTo>
                    <a:pt x="622158" y="837235"/>
                  </a:lnTo>
                  <a:lnTo>
                    <a:pt x="663038" y="792131"/>
                  </a:lnTo>
                  <a:lnTo>
                    <a:pt x="705006" y="748050"/>
                  </a:lnTo>
                  <a:lnTo>
                    <a:pt x="748050" y="705006"/>
                  </a:lnTo>
                  <a:lnTo>
                    <a:pt x="792131" y="663038"/>
                  </a:lnTo>
                  <a:lnTo>
                    <a:pt x="837235" y="622158"/>
                  </a:lnTo>
                  <a:lnTo>
                    <a:pt x="883322" y="582404"/>
                  </a:lnTo>
                  <a:lnTo>
                    <a:pt x="930377" y="543786"/>
                  </a:lnTo>
                  <a:lnTo>
                    <a:pt x="978359" y="506340"/>
                  </a:lnTo>
                  <a:lnTo>
                    <a:pt x="1027251" y="470078"/>
                  </a:lnTo>
                  <a:lnTo>
                    <a:pt x="1077014" y="435032"/>
                  </a:lnTo>
                  <a:lnTo>
                    <a:pt x="1127626" y="401213"/>
                  </a:lnTo>
                  <a:lnTo>
                    <a:pt x="1179048" y="368651"/>
                  </a:lnTo>
                  <a:lnTo>
                    <a:pt x="1231262" y="337355"/>
                  </a:lnTo>
                  <a:lnTo>
                    <a:pt x="1284219" y="307356"/>
                  </a:lnTo>
                  <a:lnTo>
                    <a:pt x="1337906" y="278661"/>
                  </a:lnTo>
                  <a:lnTo>
                    <a:pt x="1392271" y="251295"/>
                  </a:lnTo>
                  <a:lnTo>
                    <a:pt x="1447299" y="225269"/>
                  </a:lnTo>
                  <a:lnTo>
                    <a:pt x="1502941" y="200604"/>
                  </a:lnTo>
                  <a:lnTo>
                    <a:pt x="1559180" y="177309"/>
                  </a:lnTo>
                  <a:lnTo>
                    <a:pt x="1615968" y="155404"/>
                  </a:lnTo>
                  <a:lnTo>
                    <a:pt x="1673285" y="134897"/>
                  </a:lnTo>
                  <a:lnTo>
                    <a:pt x="1731077" y="115805"/>
                  </a:lnTo>
                  <a:lnTo>
                    <a:pt x="1789326" y="98134"/>
                  </a:lnTo>
                  <a:lnTo>
                    <a:pt x="1847985" y="81901"/>
                  </a:lnTo>
                  <a:lnTo>
                    <a:pt x="1907036" y="67110"/>
                  </a:lnTo>
                  <a:lnTo>
                    <a:pt x="1966420" y="53774"/>
                  </a:lnTo>
                  <a:lnTo>
                    <a:pt x="2026120" y="41899"/>
                  </a:lnTo>
                  <a:lnTo>
                    <a:pt x="2086088" y="31493"/>
                  </a:lnTo>
                  <a:lnTo>
                    <a:pt x="2146306" y="22561"/>
                  </a:lnTo>
                  <a:lnTo>
                    <a:pt x="2206714" y="15111"/>
                  </a:lnTo>
                  <a:lnTo>
                    <a:pt x="2267292" y="9144"/>
                  </a:lnTo>
                  <a:lnTo>
                    <a:pt x="2327992" y="4667"/>
                  </a:lnTo>
                  <a:lnTo>
                    <a:pt x="2388793" y="1680"/>
                  </a:lnTo>
                  <a:lnTo>
                    <a:pt x="2449639" y="186"/>
                  </a:lnTo>
                  <a:lnTo>
                    <a:pt x="2480073" y="0"/>
                  </a:lnTo>
                  <a:lnTo>
                    <a:pt x="2510508" y="186"/>
                  </a:lnTo>
                  <a:lnTo>
                    <a:pt x="2571354" y="1680"/>
                  </a:lnTo>
                  <a:lnTo>
                    <a:pt x="2632155" y="4667"/>
                  </a:lnTo>
                  <a:lnTo>
                    <a:pt x="2692855" y="9144"/>
                  </a:lnTo>
                  <a:lnTo>
                    <a:pt x="2753433" y="15111"/>
                  </a:lnTo>
                  <a:lnTo>
                    <a:pt x="2813841" y="22561"/>
                  </a:lnTo>
                  <a:lnTo>
                    <a:pt x="2874058" y="31493"/>
                  </a:lnTo>
                  <a:lnTo>
                    <a:pt x="2934027" y="41899"/>
                  </a:lnTo>
                  <a:lnTo>
                    <a:pt x="2993727" y="53774"/>
                  </a:lnTo>
                  <a:lnTo>
                    <a:pt x="3053111" y="67110"/>
                  </a:lnTo>
                  <a:lnTo>
                    <a:pt x="3112162" y="81901"/>
                  </a:lnTo>
                  <a:lnTo>
                    <a:pt x="3170820" y="98134"/>
                  </a:lnTo>
                  <a:lnTo>
                    <a:pt x="3229070" y="115805"/>
                  </a:lnTo>
                  <a:lnTo>
                    <a:pt x="3286861" y="134897"/>
                  </a:lnTo>
                  <a:lnTo>
                    <a:pt x="3344179" y="155404"/>
                  </a:lnTo>
                  <a:lnTo>
                    <a:pt x="3400967" y="177309"/>
                  </a:lnTo>
                  <a:lnTo>
                    <a:pt x="3457206" y="200604"/>
                  </a:lnTo>
                  <a:lnTo>
                    <a:pt x="3512848" y="225269"/>
                  </a:lnTo>
                  <a:lnTo>
                    <a:pt x="3567876" y="251295"/>
                  </a:lnTo>
                  <a:lnTo>
                    <a:pt x="3622241" y="278661"/>
                  </a:lnTo>
                  <a:lnTo>
                    <a:pt x="3675923" y="307356"/>
                  </a:lnTo>
                  <a:lnTo>
                    <a:pt x="3728883" y="337355"/>
                  </a:lnTo>
                  <a:lnTo>
                    <a:pt x="3781098" y="368651"/>
                  </a:lnTo>
                  <a:lnTo>
                    <a:pt x="3832521" y="401213"/>
                  </a:lnTo>
                  <a:lnTo>
                    <a:pt x="3883132" y="435032"/>
                  </a:lnTo>
                  <a:lnTo>
                    <a:pt x="3932895" y="470078"/>
                  </a:lnTo>
                  <a:lnTo>
                    <a:pt x="3981788" y="506340"/>
                  </a:lnTo>
                  <a:lnTo>
                    <a:pt x="4029769" y="543786"/>
                  </a:lnTo>
                  <a:lnTo>
                    <a:pt x="4076823" y="582404"/>
                  </a:lnTo>
                  <a:lnTo>
                    <a:pt x="4122912" y="622158"/>
                  </a:lnTo>
                  <a:lnTo>
                    <a:pt x="4168016" y="663038"/>
                  </a:lnTo>
                  <a:lnTo>
                    <a:pt x="4212099" y="705006"/>
                  </a:lnTo>
                  <a:lnTo>
                    <a:pt x="4255142" y="748050"/>
                  </a:lnTo>
                  <a:lnTo>
                    <a:pt x="4297109" y="792131"/>
                  </a:lnTo>
                  <a:lnTo>
                    <a:pt x="4337988" y="837235"/>
                  </a:lnTo>
                  <a:lnTo>
                    <a:pt x="4377744" y="883322"/>
                  </a:lnTo>
                  <a:lnTo>
                    <a:pt x="4416362" y="930377"/>
                  </a:lnTo>
                  <a:lnTo>
                    <a:pt x="4453808" y="978359"/>
                  </a:lnTo>
                  <a:lnTo>
                    <a:pt x="4490068" y="1027251"/>
                  </a:lnTo>
                  <a:lnTo>
                    <a:pt x="4525111" y="1077014"/>
                  </a:lnTo>
                  <a:lnTo>
                    <a:pt x="4558930" y="1127626"/>
                  </a:lnTo>
                  <a:lnTo>
                    <a:pt x="4591496" y="1179048"/>
                  </a:lnTo>
                  <a:lnTo>
                    <a:pt x="4622788" y="1231262"/>
                  </a:lnTo>
                  <a:lnTo>
                    <a:pt x="4652790" y="1284219"/>
                  </a:lnTo>
                  <a:lnTo>
                    <a:pt x="4681485" y="1337906"/>
                  </a:lnTo>
                  <a:lnTo>
                    <a:pt x="4708850" y="1392271"/>
                  </a:lnTo>
                  <a:lnTo>
                    <a:pt x="4734878" y="1447299"/>
                  </a:lnTo>
                  <a:lnTo>
                    <a:pt x="4759543" y="1502941"/>
                  </a:lnTo>
                  <a:lnTo>
                    <a:pt x="4782836" y="1559180"/>
                  </a:lnTo>
                  <a:lnTo>
                    <a:pt x="4804743" y="1615968"/>
                  </a:lnTo>
                  <a:lnTo>
                    <a:pt x="4825248" y="1673285"/>
                  </a:lnTo>
                  <a:lnTo>
                    <a:pt x="4844339" y="1731077"/>
                  </a:lnTo>
                  <a:lnTo>
                    <a:pt x="4862014" y="1789326"/>
                  </a:lnTo>
                  <a:lnTo>
                    <a:pt x="4878248" y="1847985"/>
                  </a:lnTo>
                  <a:lnTo>
                    <a:pt x="4893038" y="1907036"/>
                  </a:lnTo>
                  <a:lnTo>
                    <a:pt x="4906370" y="1966420"/>
                  </a:lnTo>
                  <a:lnTo>
                    <a:pt x="4918245" y="2026120"/>
                  </a:lnTo>
                  <a:lnTo>
                    <a:pt x="4928653" y="2086088"/>
                  </a:lnTo>
                  <a:lnTo>
                    <a:pt x="4937583" y="2146306"/>
                  </a:lnTo>
                  <a:lnTo>
                    <a:pt x="4945034" y="2206714"/>
                  </a:lnTo>
                  <a:lnTo>
                    <a:pt x="4951001" y="2267292"/>
                  </a:lnTo>
                  <a:lnTo>
                    <a:pt x="4955480" y="2327992"/>
                  </a:lnTo>
                  <a:lnTo>
                    <a:pt x="4958469" y="2388793"/>
                  </a:lnTo>
                  <a:lnTo>
                    <a:pt x="4959961" y="2449639"/>
                  </a:lnTo>
                  <a:lnTo>
                    <a:pt x="4960147" y="2480073"/>
                  </a:lnTo>
                  <a:lnTo>
                    <a:pt x="4959961" y="2510508"/>
                  </a:lnTo>
                  <a:lnTo>
                    <a:pt x="4958469" y="2571354"/>
                  </a:lnTo>
                  <a:lnTo>
                    <a:pt x="4955480" y="2632155"/>
                  </a:lnTo>
                  <a:lnTo>
                    <a:pt x="4951001" y="2692855"/>
                  </a:lnTo>
                  <a:lnTo>
                    <a:pt x="4945034" y="2753433"/>
                  </a:lnTo>
                  <a:lnTo>
                    <a:pt x="4937583" y="2813841"/>
                  </a:lnTo>
                  <a:lnTo>
                    <a:pt x="4928653" y="2874058"/>
                  </a:lnTo>
                  <a:lnTo>
                    <a:pt x="4918245" y="2934027"/>
                  </a:lnTo>
                  <a:lnTo>
                    <a:pt x="4906370" y="2993727"/>
                  </a:lnTo>
                  <a:lnTo>
                    <a:pt x="4893038" y="3053111"/>
                  </a:lnTo>
                  <a:lnTo>
                    <a:pt x="4878248" y="3112162"/>
                  </a:lnTo>
                  <a:lnTo>
                    <a:pt x="4862014" y="3170820"/>
                  </a:lnTo>
                  <a:lnTo>
                    <a:pt x="4844339" y="3229070"/>
                  </a:lnTo>
                  <a:lnTo>
                    <a:pt x="4825248" y="3286861"/>
                  </a:lnTo>
                  <a:lnTo>
                    <a:pt x="4804744" y="3344179"/>
                  </a:lnTo>
                  <a:lnTo>
                    <a:pt x="4782840" y="3400967"/>
                  </a:lnTo>
                  <a:lnTo>
                    <a:pt x="4759543" y="3457206"/>
                  </a:lnTo>
                  <a:lnTo>
                    <a:pt x="4734878" y="3512848"/>
                  </a:lnTo>
                  <a:lnTo>
                    <a:pt x="4708850" y="3567876"/>
                  </a:lnTo>
                  <a:lnTo>
                    <a:pt x="4681485" y="3622241"/>
                  </a:lnTo>
                  <a:lnTo>
                    <a:pt x="4652790" y="3675923"/>
                  </a:lnTo>
                  <a:lnTo>
                    <a:pt x="4622788" y="3728883"/>
                  </a:lnTo>
                  <a:lnTo>
                    <a:pt x="4591496" y="3781098"/>
                  </a:lnTo>
                  <a:lnTo>
                    <a:pt x="4558930" y="3832521"/>
                  </a:lnTo>
                  <a:lnTo>
                    <a:pt x="4525111" y="3883132"/>
                  </a:lnTo>
                  <a:lnTo>
                    <a:pt x="4490068" y="3932895"/>
                  </a:lnTo>
                  <a:lnTo>
                    <a:pt x="4453808" y="3981788"/>
                  </a:lnTo>
                  <a:lnTo>
                    <a:pt x="4416362" y="4029769"/>
                  </a:lnTo>
                  <a:lnTo>
                    <a:pt x="4377744" y="4076823"/>
                  </a:lnTo>
                  <a:lnTo>
                    <a:pt x="4337988" y="4122912"/>
                  </a:lnTo>
                  <a:lnTo>
                    <a:pt x="4297109" y="4168016"/>
                  </a:lnTo>
                  <a:lnTo>
                    <a:pt x="4255142" y="4212099"/>
                  </a:lnTo>
                  <a:lnTo>
                    <a:pt x="4212099" y="4255142"/>
                  </a:lnTo>
                  <a:lnTo>
                    <a:pt x="4168016" y="4297109"/>
                  </a:lnTo>
                  <a:lnTo>
                    <a:pt x="4122912" y="4337988"/>
                  </a:lnTo>
                  <a:lnTo>
                    <a:pt x="4076823" y="4377744"/>
                  </a:lnTo>
                  <a:lnTo>
                    <a:pt x="4029769" y="4416362"/>
                  </a:lnTo>
                  <a:lnTo>
                    <a:pt x="3981788" y="4453808"/>
                  </a:lnTo>
                  <a:lnTo>
                    <a:pt x="3932895" y="4490068"/>
                  </a:lnTo>
                  <a:lnTo>
                    <a:pt x="3883132" y="4525111"/>
                  </a:lnTo>
                  <a:lnTo>
                    <a:pt x="3832521" y="4558930"/>
                  </a:lnTo>
                  <a:lnTo>
                    <a:pt x="3781098" y="4591496"/>
                  </a:lnTo>
                  <a:lnTo>
                    <a:pt x="3728883" y="4622788"/>
                  </a:lnTo>
                  <a:lnTo>
                    <a:pt x="3675923" y="4652790"/>
                  </a:lnTo>
                  <a:lnTo>
                    <a:pt x="3622241" y="4681485"/>
                  </a:lnTo>
                  <a:lnTo>
                    <a:pt x="3567876" y="4708850"/>
                  </a:lnTo>
                  <a:lnTo>
                    <a:pt x="3512848" y="4734878"/>
                  </a:lnTo>
                  <a:lnTo>
                    <a:pt x="3457206" y="4759543"/>
                  </a:lnTo>
                  <a:lnTo>
                    <a:pt x="3400967" y="4782836"/>
                  </a:lnTo>
                  <a:lnTo>
                    <a:pt x="3344179" y="4804743"/>
                  </a:lnTo>
                  <a:lnTo>
                    <a:pt x="3286861" y="4825248"/>
                  </a:lnTo>
                  <a:lnTo>
                    <a:pt x="3229070" y="4844339"/>
                  </a:lnTo>
                  <a:lnTo>
                    <a:pt x="3170820" y="4862014"/>
                  </a:lnTo>
                  <a:lnTo>
                    <a:pt x="3112162" y="4878248"/>
                  </a:lnTo>
                  <a:lnTo>
                    <a:pt x="3053111" y="4893038"/>
                  </a:lnTo>
                  <a:lnTo>
                    <a:pt x="2993727" y="4906370"/>
                  </a:lnTo>
                  <a:lnTo>
                    <a:pt x="2934027" y="4918245"/>
                  </a:lnTo>
                  <a:lnTo>
                    <a:pt x="2874058" y="4928653"/>
                  </a:lnTo>
                  <a:lnTo>
                    <a:pt x="2813841" y="4937583"/>
                  </a:lnTo>
                  <a:lnTo>
                    <a:pt x="2753433" y="4945034"/>
                  </a:lnTo>
                  <a:lnTo>
                    <a:pt x="2692855" y="4951001"/>
                  </a:lnTo>
                  <a:lnTo>
                    <a:pt x="2632155" y="4955480"/>
                  </a:lnTo>
                  <a:lnTo>
                    <a:pt x="2571354" y="4958469"/>
                  </a:lnTo>
                  <a:lnTo>
                    <a:pt x="2510508" y="4959961"/>
                  </a:lnTo>
                  <a:lnTo>
                    <a:pt x="2480073" y="4960147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89332" y="4985125"/>
              <a:ext cx="4579772" cy="457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4156726" y="1594584"/>
            <a:ext cx="31305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 algn="just">
              <a:lnSpc>
                <a:spcPct val="115900"/>
              </a:lnSpc>
              <a:spcBef>
                <a:spcPts val="95"/>
              </a:spcBef>
            </a:pPr>
            <a:r>
              <a:rPr sz="3450" spc="-130" dirty="0">
                <a:solidFill>
                  <a:srgbClr val="202833"/>
                </a:solidFill>
                <a:latin typeface="Arial"/>
                <a:cs typeface="Arial"/>
              </a:rPr>
              <a:t>F  </a:t>
            </a:r>
            <a:r>
              <a:rPr sz="3450" spc="-140" dirty="0">
                <a:solidFill>
                  <a:srgbClr val="202833"/>
                </a:solidFill>
                <a:latin typeface="Arial"/>
                <a:cs typeface="Arial"/>
              </a:rPr>
              <a:t>A  </a:t>
            </a:r>
            <a:r>
              <a:rPr sz="3450" spc="-120" dirty="0">
                <a:solidFill>
                  <a:srgbClr val="202833"/>
                </a:solidFill>
                <a:latin typeface="Arial"/>
                <a:cs typeface="Arial"/>
              </a:rPr>
              <a:t>L  L</a:t>
            </a:r>
            <a:endParaRPr sz="3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49468" y="5821579"/>
            <a:ext cx="36576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895" algn="just">
              <a:lnSpc>
                <a:spcPct val="115900"/>
              </a:lnSpc>
              <a:spcBef>
                <a:spcPts val="95"/>
              </a:spcBef>
            </a:pPr>
            <a:r>
              <a:rPr sz="3450" b="1" spc="-405" dirty="0">
                <a:solidFill>
                  <a:srgbClr val="202833"/>
                </a:solidFill>
                <a:latin typeface="Arial"/>
                <a:cs typeface="Arial"/>
              </a:rPr>
              <a:t>S  </a:t>
            </a:r>
            <a:r>
              <a:rPr sz="3450" b="1" spc="-185" dirty="0">
                <a:solidFill>
                  <a:srgbClr val="202833"/>
                </a:solidFill>
                <a:latin typeface="Arial"/>
                <a:cs typeface="Arial"/>
              </a:rPr>
              <a:t>P  </a:t>
            </a:r>
            <a:r>
              <a:rPr sz="3450" b="1" spc="-60" dirty="0">
                <a:solidFill>
                  <a:srgbClr val="202833"/>
                </a:solidFill>
                <a:latin typeface="Arial"/>
                <a:cs typeface="Arial"/>
              </a:rPr>
              <a:t>R  </a:t>
            </a:r>
            <a:r>
              <a:rPr sz="3450" b="1" spc="365" dirty="0">
                <a:solidFill>
                  <a:srgbClr val="202833"/>
                </a:solidFill>
                <a:latin typeface="Arial"/>
                <a:cs typeface="Arial"/>
              </a:rPr>
              <a:t>I  </a:t>
            </a:r>
            <a:r>
              <a:rPr sz="3450" b="1" spc="105" dirty="0">
                <a:solidFill>
                  <a:srgbClr val="202833"/>
                </a:solidFill>
                <a:latin typeface="Arial"/>
                <a:cs typeface="Arial"/>
              </a:rPr>
              <a:t>N  </a:t>
            </a:r>
            <a:r>
              <a:rPr sz="3450" b="1" spc="-204" dirty="0">
                <a:solidFill>
                  <a:srgbClr val="202833"/>
                </a:solidFill>
                <a:latin typeface="Arial"/>
                <a:cs typeface="Arial"/>
              </a:rPr>
              <a:t>G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5419" y="1567216"/>
            <a:ext cx="46335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740" dirty="0">
                <a:latin typeface="Arial"/>
                <a:cs typeface="Arial"/>
              </a:rPr>
              <a:t>1)</a:t>
            </a:r>
            <a:r>
              <a:rPr b="0" spc="-285" dirty="0">
                <a:latin typeface="Arial"/>
                <a:cs typeface="Arial"/>
              </a:rPr>
              <a:t> </a:t>
            </a:r>
            <a:r>
              <a:rPr b="0" spc="-175" dirty="0">
                <a:latin typeface="Arial"/>
                <a:cs typeface="Arial"/>
              </a:rPr>
              <a:t>Banquet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45419" y="3604865"/>
            <a:ext cx="58635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5" dirty="0">
                <a:solidFill>
                  <a:srgbClr val="013333"/>
                </a:solidFill>
                <a:latin typeface="Arial"/>
                <a:cs typeface="Arial"/>
              </a:rPr>
              <a:t>Aids </a:t>
            </a:r>
            <a:r>
              <a:rPr sz="2800" b="1" spc="-70" dirty="0">
                <a:solidFill>
                  <a:srgbClr val="013333"/>
                </a:solidFill>
                <a:latin typeface="Arial"/>
                <a:cs typeface="Arial"/>
              </a:rPr>
              <a:t>in </a:t>
            </a:r>
            <a:r>
              <a:rPr sz="2800" b="1" spc="-40" dirty="0">
                <a:solidFill>
                  <a:srgbClr val="013333"/>
                </a:solidFill>
                <a:latin typeface="Arial"/>
                <a:cs typeface="Arial"/>
              </a:rPr>
              <a:t>showcasing </a:t>
            </a:r>
            <a:r>
              <a:rPr sz="2800" b="1" spc="-15" dirty="0">
                <a:solidFill>
                  <a:srgbClr val="013333"/>
                </a:solidFill>
                <a:latin typeface="Arial"/>
                <a:cs typeface="Arial"/>
              </a:rPr>
              <a:t>African</a:t>
            </a:r>
            <a:r>
              <a:rPr sz="2800" b="1" spc="-5" dirty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013333"/>
                </a:solidFill>
                <a:latin typeface="Arial"/>
                <a:cs typeface="Arial"/>
              </a:rPr>
              <a:t>Culture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29569" y="4666228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29569" y="5923528"/>
            <a:ext cx="76200" cy="7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34010" y="4499223"/>
            <a:ext cx="5628640" cy="4476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Each </a:t>
            </a:r>
            <a:r>
              <a:rPr sz="1800" spc="-10" dirty="0">
                <a:solidFill>
                  <a:srgbClr val="013333"/>
                </a:solidFill>
                <a:latin typeface="Verdana"/>
                <a:cs typeface="Verdana"/>
              </a:rPr>
              <a:t>fall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semester, </a:t>
            </a:r>
            <a:r>
              <a:rPr sz="1800" spc="20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host </a:t>
            </a:r>
            <a:r>
              <a:rPr sz="1800" spc="-5" dirty="0">
                <a:solidFill>
                  <a:srgbClr val="013333"/>
                </a:solidFill>
                <a:latin typeface="Verdana"/>
                <a:cs typeface="Verdana"/>
              </a:rPr>
              <a:t>a</a:t>
            </a:r>
            <a:r>
              <a:rPr sz="1800" spc="-46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banquet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celebrate 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greatness that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dirty="0">
                <a:solidFill>
                  <a:srgbClr val="013333"/>
                </a:solidFill>
                <a:latin typeface="Verdana"/>
                <a:cs typeface="Verdana"/>
              </a:rPr>
              <a:t>Twese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organization has 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brought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</a:t>
            </a:r>
            <a:r>
              <a:rPr sz="1800" spc="-15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013333"/>
                </a:solidFill>
                <a:latin typeface="Verdana"/>
                <a:cs typeface="Verdana"/>
              </a:rPr>
              <a:t>community</a:t>
            </a:r>
            <a:r>
              <a:rPr sz="1800" spc="-75" dirty="0" smtClean="0">
                <a:solidFill>
                  <a:srgbClr val="013333"/>
                </a:solidFill>
                <a:latin typeface="Verdana"/>
                <a:cs typeface="Verdana"/>
              </a:rPr>
              <a:t>.</a:t>
            </a:r>
            <a:endParaRPr lang="en-US" sz="1800" spc="-75" dirty="0" smtClean="0">
              <a:solidFill>
                <a:srgbClr val="013333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endParaRPr lang="en-US" spc="-75" dirty="0">
              <a:solidFill>
                <a:srgbClr val="013333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1800" b="1" u="sng" spc="-75" dirty="0" smtClean="0">
                <a:solidFill>
                  <a:srgbClr val="013333"/>
                </a:solidFill>
                <a:latin typeface="Verdana"/>
                <a:cs typeface="Verdana"/>
              </a:rPr>
              <a:t>Anticipated Date : November 6, 2021</a:t>
            </a:r>
            <a:endParaRPr sz="1800" b="1" u="sng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 dirty="0">
              <a:latin typeface="Verdana"/>
              <a:cs typeface="Verdana"/>
            </a:endParaRPr>
          </a:p>
          <a:p>
            <a:pPr marL="12700" marR="191770">
              <a:lnSpc>
                <a:spcPct val="114599"/>
              </a:lnSpc>
            </a:pPr>
            <a:r>
              <a:rPr sz="1800" spc="85" dirty="0">
                <a:solidFill>
                  <a:srgbClr val="013333"/>
                </a:solidFill>
                <a:latin typeface="Verdana"/>
                <a:cs typeface="Verdana"/>
              </a:rPr>
              <a:t>We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have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guest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performances, </a:t>
            </a:r>
            <a:r>
              <a:rPr sz="1800" spc="-5" dirty="0">
                <a:solidFill>
                  <a:srgbClr val="013333"/>
                </a:solidFill>
                <a:latin typeface="Verdana"/>
                <a:cs typeface="Verdana"/>
              </a:rPr>
              <a:t>which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includes 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professors,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students,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even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 </a:t>
            </a:r>
            <a:r>
              <a:rPr sz="1800" spc="-45" dirty="0">
                <a:solidFill>
                  <a:srgbClr val="013333"/>
                </a:solidFill>
                <a:latin typeface="Verdana"/>
                <a:cs typeface="Verdana"/>
              </a:rPr>
              <a:t>alumni</a:t>
            </a:r>
            <a:r>
              <a:rPr sz="1800" spc="-254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join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us in </a:t>
            </a:r>
            <a:r>
              <a:rPr sz="1800" spc="-65" dirty="0">
                <a:solidFill>
                  <a:srgbClr val="013333"/>
                </a:solidFill>
                <a:latin typeface="Verdana"/>
                <a:cs typeface="Verdana"/>
              </a:rPr>
              <a:t>our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celebration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in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honoring </a:t>
            </a:r>
            <a:r>
              <a:rPr sz="1800" spc="5" dirty="0">
                <a:solidFill>
                  <a:srgbClr val="013333"/>
                </a:solidFill>
                <a:latin typeface="Verdana"/>
                <a:cs typeface="Verdana"/>
              </a:rPr>
              <a:t>Africa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 </a:t>
            </a:r>
            <a:r>
              <a:rPr sz="1800" dirty="0">
                <a:solidFill>
                  <a:srgbClr val="013333"/>
                </a:solidFill>
                <a:latin typeface="Verdana"/>
                <a:cs typeface="Verdana"/>
              </a:rPr>
              <a:t>African</a:t>
            </a:r>
            <a:r>
              <a:rPr sz="1800" spc="-8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013333"/>
                </a:solidFill>
                <a:latin typeface="Verdana"/>
                <a:cs typeface="Verdana"/>
              </a:rPr>
              <a:t>culture.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 dirty="0">
              <a:latin typeface="Verdana"/>
              <a:cs typeface="Verdana"/>
            </a:endParaRPr>
          </a:p>
          <a:p>
            <a:pPr marL="12700" marR="43180">
              <a:lnSpc>
                <a:spcPct val="114599"/>
              </a:lnSpc>
            </a:pP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Our </a:t>
            </a:r>
            <a:r>
              <a:rPr sz="1800" spc="-20" dirty="0">
                <a:solidFill>
                  <a:srgbClr val="013333"/>
                </a:solidFill>
                <a:latin typeface="Verdana"/>
                <a:cs typeface="Verdana"/>
              </a:rPr>
              <a:t>annual </a:t>
            </a:r>
            <a:r>
              <a:rPr sz="1800" spc="-25" dirty="0">
                <a:solidFill>
                  <a:srgbClr val="013333"/>
                </a:solidFill>
                <a:latin typeface="Verdana"/>
                <a:cs typeface="Verdana"/>
              </a:rPr>
              <a:t>banquet </a:t>
            </a:r>
            <a:r>
              <a:rPr sz="1800" spc="-35" dirty="0">
                <a:solidFill>
                  <a:srgbClr val="013333"/>
                </a:solidFill>
                <a:latin typeface="Verdana"/>
                <a:cs typeface="Verdana"/>
              </a:rPr>
              <a:t>is </a:t>
            </a:r>
            <a:r>
              <a:rPr sz="1800" spc="15" dirty="0">
                <a:solidFill>
                  <a:srgbClr val="013333"/>
                </a:solidFill>
                <a:latin typeface="Verdana"/>
                <a:cs typeface="Verdana"/>
              </a:rPr>
              <a:t>always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open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to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everyone</a:t>
            </a:r>
            <a:r>
              <a:rPr sz="1800" spc="-41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013333"/>
                </a:solidFill>
                <a:latin typeface="Verdana"/>
                <a:cs typeface="Verdana"/>
              </a:rPr>
              <a:t>in  </a:t>
            </a:r>
            <a:r>
              <a:rPr sz="1800" spc="-60" dirty="0">
                <a:solidFill>
                  <a:srgbClr val="013333"/>
                </a:solidFill>
                <a:latin typeface="Verdana"/>
                <a:cs typeface="Verdana"/>
              </a:rPr>
              <a:t>the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Rutgers </a:t>
            </a:r>
            <a:r>
              <a:rPr sz="1800" spc="-75" dirty="0">
                <a:solidFill>
                  <a:srgbClr val="013333"/>
                </a:solidFill>
                <a:latin typeface="Verdana"/>
                <a:cs typeface="Verdana"/>
              </a:rPr>
              <a:t>community, </a:t>
            </a:r>
            <a:r>
              <a:rPr sz="1800" spc="-30" dirty="0">
                <a:solidFill>
                  <a:srgbClr val="013333"/>
                </a:solidFill>
                <a:latin typeface="Verdana"/>
                <a:cs typeface="Verdana"/>
              </a:rPr>
              <a:t>including </a:t>
            </a:r>
            <a:r>
              <a:rPr sz="1800" spc="-40" dirty="0">
                <a:solidFill>
                  <a:srgbClr val="013333"/>
                </a:solidFill>
                <a:latin typeface="Verdana"/>
                <a:cs typeface="Verdana"/>
              </a:rPr>
              <a:t>family </a:t>
            </a:r>
            <a:r>
              <a:rPr sz="1800" spc="-15" dirty="0">
                <a:solidFill>
                  <a:srgbClr val="013333"/>
                </a:solidFill>
                <a:latin typeface="Verdana"/>
                <a:cs typeface="Verdana"/>
              </a:rPr>
              <a:t>and  </a:t>
            </a:r>
            <a:r>
              <a:rPr sz="1800" spc="-50" dirty="0">
                <a:solidFill>
                  <a:srgbClr val="013333"/>
                </a:solidFill>
                <a:latin typeface="Verdana"/>
                <a:cs typeface="Verdana"/>
              </a:rPr>
              <a:t>friends.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99758" y="1922714"/>
            <a:ext cx="1122045" cy="1122045"/>
          </a:xfrm>
          <a:custGeom>
            <a:avLst/>
            <a:gdLst/>
            <a:ahLst/>
            <a:cxnLst/>
            <a:rect l="l" t="t" r="r" b="b"/>
            <a:pathLst>
              <a:path w="1122044" h="1122045">
                <a:moveTo>
                  <a:pt x="561008" y="1122016"/>
                </a:moveTo>
                <a:lnTo>
                  <a:pt x="519741" y="1120496"/>
                </a:lnTo>
                <a:lnTo>
                  <a:pt x="478690" y="1115944"/>
                </a:lnTo>
                <a:lnTo>
                  <a:pt x="438086" y="1108383"/>
                </a:lnTo>
                <a:lnTo>
                  <a:pt x="398156" y="1097859"/>
                </a:lnTo>
                <a:lnTo>
                  <a:pt x="359108" y="1084425"/>
                </a:lnTo>
                <a:lnTo>
                  <a:pt x="321146" y="1068153"/>
                </a:lnTo>
                <a:lnTo>
                  <a:pt x="284484" y="1049131"/>
                </a:lnTo>
                <a:lnTo>
                  <a:pt x="249327" y="1027468"/>
                </a:lnTo>
                <a:lnTo>
                  <a:pt x="215861" y="1003279"/>
                </a:lnTo>
                <a:lnTo>
                  <a:pt x="184257" y="976687"/>
                </a:lnTo>
                <a:lnTo>
                  <a:pt x="154696" y="947843"/>
                </a:lnTo>
                <a:lnTo>
                  <a:pt x="127342" y="916907"/>
                </a:lnTo>
                <a:lnTo>
                  <a:pt x="102338" y="884044"/>
                </a:lnTo>
                <a:lnTo>
                  <a:pt x="79815" y="849424"/>
                </a:lnTo>
                <a:lnTo>
                  <a:pt x="59899" y="813239"/>
                </a:lnTo>
                <a:lnTo>
                  <a:pt x="42704" y="775696"/>
                </a:lnTo>
                <a:lnTo>
                  <a:pt x="28316" y="736989"/>
                </a:lnTo>
                <a:lnTo>
                  <a:pt x="16812" y="697322"/>
                </a:lnTo>
                <a:lnTo>
                  <a:pt x="8258" y="656915"/>
                </a:lnTo>
                <a:lnTo>
                  <a:pt x="2701" y="615995"/>
                </a:lnTo>
                <a:lnTo>
                  <a:pt x="168" y="574780"/>
                </a:lnTo>
                <a:lnTo>
                  <a:pt x="0" y="561008"/>
                </a:lnTo>
                <a:lnTo>
                  <a:pt x="168" y="547235"/>
                </a:lnTo>
                <a:lnTo>
                  <a:pt x="2701" y="506020"/>
                </a:lnTo>
                <a:lnTo>
                  <a:pt x="8258" y="465100"/>
                </a:lnTo>
                <a:lnTo>
                  <a:pt x="16812" y="424694"/>
                </a:lnTo>
                <a:lnTo>
                  <a:pt x="28316" y="385026"/>
                </a:lnTo>
                <a:lnTo>
                  <a:pt x="42704" y="346319"/>
                </a:lnTo>
                <a:lnTo>
                  <a:pt x="59899" y="308776"/>
                </a:lnTo>
                <a:lnTo>
                  <a:pt x="79815" y="272591"/>
                </a:lnTo>
                <a:lnTo>
                  <a:pt x="102338" y="237971"/>
                </a:lnTo>
                <a:lnTo>
                  <a:pt x="127342" y="205108"/>
                </a:lnTo>
                <a:lnTo>
                  <a:pt x="154696" y="174173"/>
                </a:lnTo>
                <a:lnTo>
                  <a:pt x="184257" y="145328"/>
                </a:lnTo>
                <a:lnTo>
                  <a:pt x="215861" y="118736"/>
                </a:lnTo>
                <a:lnTo>
                  <a:pt x="249327" y="94546"/>
                </a:lnTo>
                <a:lnTo>
                  <a:pt x="284484" y="72884"/>
                </a:lnTo>
                <a:lnTo>
                  <a:pt x="321146" y="53862"/>
                </a:lnTo>
                <a:lnTo>
                  <a:pt x="359108" y="37589"/>
                </a:lnTo>
                <a:lnTo>
                  <a:pt x="398156" y="24156"/>
                </a:lnTo>
                <a:lnTo>
                  <a:pt x="438086" y="13631"/>
                </a:lnTo>
                <a:lnTo>
                  <a:pt x="478690" y="6071"/>
                </a:lnTo>
                <a:lnTo>
                  <a:pt x="519741" y="1519"/>
                </a:lnTo>
                <a:lnTo>
                  <a:pt x="561008" y="0"/>
                </a:lnTo>
                <a:lnTo>
                  <a:pt x="574780" y="168"/>
                </a:lnTo>
                <a:lnTo>
                  <a:pt x="615995" y="2701"/>
                </a:lnTo>
                <a:lnTo>
                  <a:pt x="656915" y="8258"/>
                </a:lnTo>
                <a:lnTo>
                  <a:pt x="697322" y="16812"/>
                </a:lnTo>
                <a:lnTo>
                  <a:pt x="736989" y="28316"/>
                </a:lnTo>
                <a:lnTo>
                  <a:pt x="775696" y="42704"/>
                </a:lnTo>
                <a:lnTo>
                  <a:pt x="813239" y="59899"/>
                </a:lnTo>
                <a:lnTo>
                  <a:pt x="849424" y="79815"/>
                </a:lnTo>
                <a:lnTo>
                  <a:pt x="884044" y="102338"/>
                </a:lnTo>
                <a:lnTo>
                  <a:pt x="916907" y="127342"/>
                </a:lnTo>
                <a:lnTo>
                  <a:pt x="947843" y="154696"/>
                </a:lnTo>
                <a:lnTo>
                  <a:pt x="976687" y="184257"/>
                </a:lnTo>
                <a:lnTo>
                  <a:pt x="1003279" y="215861"/>
                </a:lnTo>
                <a:lnTo>
                  <a:pt x="1027468" y="249327"/>
                </a:lnTo>
                <a:lnTo>
                  <a:pt x="1049131" y="284484"/>
                </a:lnTo>
                <a:lnTo>
                  <a:pt x="1068153" y="321146"/>
                </a:lnTo>
                <a:lnTo>
                  <a:pt x="1084425" y="359108"/>
                </a:lnTo>
                <a:lnTo>
                  <a:pt x="1097859" y="398156"/>
                </a:lnTo>
                <a:lnTo>
                  <a:pt x="1108383" y="438086"/>
                </a:lnTo>
                <a:lnTo>
                  <a:pt x="1115944" y="478690"/>
                </a:lnTo>
                <a:lnTo>
                  <a:pt x="1120496" y="519741"/>
                </a:lnTo>
                <a:lnTo>
                  <a:pt x="1122016" y="561008"/>
                </a:lnTo>
                <a:lnTo>
                  <a:pt x="1121847" y="574780"/>
                </a:lnTo>
                <a:lnTo>
                  <a:pt x="1119314" y="615995"/>
                </a:lnTo>
                <a:lnTo>
                  <a:pt x="1113757" y="656915"/>
                </a:lnTo>
                <a:lnTo>
                  <a:pt x="1105203" y="697322"/>
                </a:lnTo>
                <a:lnTo>
                  <a:pt x="1093699" y="736989"/>
                </a:lnTo>
                <a:lnTo>
                  <a:pt x="1079312" y="775696"/>
                </a:lnTo>
                <a:lnTo>
                  <a:pt x="1062115" y="813239"/>
                </a:lnTo>
                <a:lnTo>
                  <a:pt x="1042200" y="849424"/>
                </a:lnTo>
                <a:lnTo>
                  <a:pt x="1019676" y="884044"/>
                </a:lnTo>
                <a:lnTo>
                  <a:pt x="994673" y="916907"/>
                </a:lnTo>
                <a:lnTo>
                  <a:pt x="967319" y="947843"/>
                </a:lnTo>
                <a:lnTo>
                  <a:pt x="937758" y="976687"/>
                </a:lnTo>
                <a:lnTo>
                  <a:pt x="906154" y="1003279"/>
                </a:lnTo>
                <a:lnTo>
                  <a:pt x="872688" y="1027468"/>
                </a:lnTo>
                <a:lnTo>
                  <a:pt x="837531" y="1049131"/>
                </a:lnTo>
                <a:lnTo>
                  <a:pt x="800869" y="1068153"/>
                </a:lnTo>
                <a:lnTo>
                  <a:pt x="762907" y="1084425"/>
                </a:lnTo>
                <a:lnTo>
                  <a:pt x="723859" y="1097859"/>
                </a:lnTo>
                <a:lnTo>
                  <a:pt x="683930" y="1108383"/>
                </a:lnTo>
                <a:lnTo>
                  <a:pt x="643325" y="1115944"/>
                </a:lnTo>
                <a:lnTo>
                  <a:pt x="602274" y="1120496"/>
                </a:lnTo>
                <a:lnTo>
                  <a:pt x="561008" y="1122016"/>
                </a:lnTo>
                <a:close/>
              </a:path>
            </a:pathLst>
          </a:custGeom>
          <a:solidFill>
            <a:srgbClr val="F6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9052" y="8115127"/>
            <a:ext cx="619760" cy="619760"/>
          </a:xfrm>
          <a:custGeom>
            <a:avLst/>
            <a:gdLst/>
            <a:ahLst/>
            <a:cxnLst/>
            <a:rect l="l" t="t" r="r" b="b"/>
            <a:pathLst>
              <a:path w="619760" h="619759">
                <a:moveTo>
                  <a:pt x="309640" y="0"/>
                </a:moveTo>
                <a:lnTo>
                  <a:pt x="355074" y="3350"/>
                </a:lnTo>
                <a:lnTo>
                  <a:pt x="399524" y="13333"/>
                </a:lnTo>
                <a:lnTo>
                  <a:pt x="442029" y="29728"/>
                </a:lnTo>
                <a:lnTo>
                  <a:pt x="481668" y="52184"/>
                </a:lnTo>
                <a:lnTo>
                  <a:pt x="517583" y="80212"/>
                </a:lnTo>
                <a:lnTo>
                  <a:pt x="548996" y="113207"/>
                </a:lnTo>
                <a:lnTo>
                  <a:pt x="575229" y="150453"/>
                </a:lnTo>
                <a:lnTo>
                  <a:pt x="595711" y="191146"/>
                </a:lnTo>
                <a:lnTo>
                  <a:pt x="610002" y="234404"/>
                </a:lnTo>
                <a:lnTo>
                  <a:pt x="617790" y="279291"/>
                </a:lnTo>
                <a:lnTo>
                  <a:pt x="619281" y="309640"/>
                </a:lnTo>
                <a:lnTo>
                  <a:pt x="619188" y="317242"/>
                </a:lnTo>
                <a:lnTo>
                  <a:pt x="614723" y="362575"/>
                </a:lnTo>
                <a:lnTo>
                  <a:pt x="603653" y="406771"/>
                </a:lnTo>
                <a:lnTo>
                  <a:pt x="586220" y="448856"/>
                </a:lnTo>
                <a:lnTo>
                  <a:pt x="562797" y="487936"/>
                </a:lnTo>
                <a:lnTo>
                  <a:pt x="533899" y="523149"/>
                </a:lnTo>
                <a:lnTo>
                  <a:pt x="500140" y="553746"/>
                </a:lnTo>
                <a:lnTo>
                  <a:pt x="462264" y="579054"/>
                </a:lnTo>
                <a:lnTo>
                  <a:pt x="421076" y="598534"/>
                </a:lnTo>
                <a:lnTo>
                  <a:pt x="377486" y="611757"/>
                </a:lnTo>
                <a:lnTo>
                  <a:pt x="332417" y="618443"/>
                </a:lnTo>
                <a:lnTo>
                  <a:pt x="309640" y="619281"/>
                </a:lnTo>
                <a:lnTo>
                  <a:pt x="302039" y="619188"/>
                </a:lnTo>
                <a:lnTo>
                  <a:pt x="256706" y="614723"/>
                </a:lnTo>
                <a:lnTo>
                  <a:pt x="212510" y="603653"/>
                </a:lnTo>
                <a:lnTo>
                  <a:pt x="170425" y="586220"/>
                </a:lnTo>
                <a:lnTo>
                  <a:pt x="131345" y="562797"/>
                </a:lnTo>
                <a:lnTo>
                  <a:pt x="96132" y="533899"/>
                </a:lnTo>
                <a:lnTo>
                  <a:pt x="65534" y="500140"/>
                </a:lnTo>
                <a:lnTo>
                  <a:pt x="40227" y="462264"/>
                </a:lnTo>
                <a:lnTo>
                  <a:pt x="20747" y="421076"/>
                </a:lnTo>
                <a:lnTo>
                  <a:pt x="7524" y="377486"/>
                </a:lnTo>
                <a:lnTo>
                  <a:pt x="838" y="332417"/>
                </a:lnTo>
                <a:lnTo>
                  <a:pt x="0" y="309640"/>
                </a:lnTo>
                <a:lnTo>
                  <a:pt x="93" y="302039"/>
                </a:lnTo>
                <a:lnTo>
                  <a:pt x="4558" y="256706"/>
                </a:lnTo>
                <a:lnTo>
                  <a:pt x="15628" y="212510"/>
                </a:lnTo>
                <a:lnTo>
                  <a:pt x="33061" y="170425"/>
                </a:lnTo>
                <a:lnTo>
                  <a:pt x="56484" y="131345"/>
                </a:lnTo>
                <a:lnTo>
                  <a:pt x="85382" y="96132"/>
                </a:lnTo>
                <a:lnTo>
                  <a:pt x="119142" y="65534"/>
                </a:lnTo>
                <a:lnTo>
                  <a:pt x="157017" y="40227"/>
                </a:lnTo>
                <a:lnTo>
                  <a:pt x="198204" y="20747"/>
                </a:lnTo>
                <a:lnTo>
                  <a:pt x="241795" y="7524"/>
                </a:lnTo>
                <a:lnTo>
                  <a:pt x="286864" y="838"/>
                </a:lnTo>
                <a:lnTo>
                  <a:pt x="309640" y="0"/>
                </a:lnTo>
                <a:close/>
              </a:path>
            </a:pathLst>
          </a:custGeom>
          <a:solidFill>
            <a:srgbClr val="F6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4470" y="7512303"/>
            <a:ext cx="388620" cy="388620"/>
          </a:xfrm>
          <a:custGeom>
            <a:avLst/>
            <a:gdLst/>
            <a:ahLst/>
            <a:cxnLst/>
            <a:rect l="l" t="t" r="r" b="b"/>
            <a:pathLst>
              <a:path w="388619" h="388620">
                <a:moveTo>
                  <a:pt x="194223" y="0"/>
                </a:moveTo>
                <a:lnTo>
                  <a:pt x="241427" y="5822"/>
                </a:lnTo>
                <a:lnTo>
                  <a:pt x="285781" y="22931"/>
                </a:lnTo>
                <a:lnTo>
                  <a:pt x="324648" y="50304"/>
                </a:lnTo>
                <a:lnTo>
                  <a:pt x="355715" y="86318"/>
                </a:lnTo>
                <a:lnTo>
                  <a:pt x="377099" y="128802"/>
                </a:lnTo>
                <a:lnTo>
                  <a:pt x="387514" y="175186"/>
                </a:lnTo>
                <a:lnTo>
                  <a:pt x="388447" y="194223"/>
                </a:lnTo>
                <a:lnTo>
                  <a:pt x="388214" y="203765"/>
                </a:lnTo>
                <a:lnTo>
                  <a:pt x="380086" y="250604"/>
                </a:lnTo>
                <a:lnTo>
                  <a:pt x="360822" y="294065"/>
                </a:lnTo>
                <a:lnTo>
                  <a:pt x="331560" y="331560"/>
                </a:lnTo>
                <a:lnTo>
                  <a:pt x="294065" y="360822"/>
                </a:lnTo>
                <a:lnTo>
                  <a:pt x="250604" y="380086"/>
                </a:lnTo>
                <a:lnTo>
                  <a:pt x="203765" y="388214"/>
                </a:lnTo>
                <a:lnTo>
                  <a:pt x="194223" y="388447"/>
                </a:lnTo>
                <a:lnTo>
                  <a:pt x="184682" y="388214"/>
                </a:lnTo>
                <a:lnTo>
                  <a:pt x="137843" y="380086"/>
                </a:lnTo>
                <a:lnTo>
                  <a:pt x="94381" y="360822"/>
                </a:lnTo>
                <a:lnTo>
                  <a:pt x="56886" y="331560"/>
                </a:lnTo>
                <a:lnTo>
                  <a:pt x="27625" y="294065"/>
                </a:lnTo>
                <a:lnTo>
                  <a:pt x="8360" y="250604"/>
                </a:lnTo>
                <a:lnTo>
                  <a:pt x="233" y="203765"/>
                </a:lnTo>
                <a:lnTo>
                  <a:pt x="0" y="194223"/>
                </a:lnTo>
                <a:lnTo>
                  <a:pt x="233" y="184682"/>
                </a:lnTo>
                <a:lnTo>
                  <a:pt x="8360" y="137843"/>
                </a:lnTo>
                <a:lnTo>
                  <a:pt x="27625" y="94381"/>
                </a:lnTo>
                <a:lnTo>
                  <a:pt x="56886" y="56886"/>
                </a:lnTo>
                <a:lnTo>
                  <a:pt x="94381" y="27625"/>
                </a:lnTo>
                <a:lnTo>
                  <a:pt x="137843" y="8360"/>
                </a:lnTo>
                <a:lnTo>
                  <a:pt x="184682" y="233"/>
                </a:lnTo>
                <a:lnTo>
                  <a:pt x="194223" y="0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719059" y="786682"/>
            <a:ext cx="8425180" cy="9029065"/>
            <a:chOff x="719059" y="786682"/>
            <a:chExt cx="8425180" cy="9029065"/>
          </a:xfrm>
        </p:grpSpPr>
        <p:sp>
          <p:nvSpPr>
            <p:cNvPr id="12" name="object 12"/>
            <p:cNvSpPr/>
            <p:nvPr/>
          </p:nvSpPr>
          <p:spPr>
            <a:xfrm>
              <a:off x="719059" y="786682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5" h="5004435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0922" y="988770"/>
              <a:ext cx="4620310" cy="4610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9945" y="4811633"/>
              <a:ext cx="5004435" cy="5004435"/>
            </a:xfrm>
            <a:custGeom>
              <a:avLst/>
              <a:gdLst/>
              <a:ahLst/>
              <a:cxnLst/>
              <a:rect l="l" t="t" r="r" b="b"/>
              <a:pathLst>
                <a:path w="5004434" h="5004434">
                  <a:moveTo>
                    <a:pt x="2502019" y="5004038"/>
                  </a:moveTo>
                  <a:lnTo>
                    <a:pt x="2440619" y="5003286"/>
                  </a:lnTo>
                  <a:lnTo>
                    <a:pt x="2379250" y="5001026"/>
                  </a:lnTo>
                  <a:lnTo>
                    <a:pt x="2317959" y="4997258"/>
                  </a:lnTo>
                  <a:lnTo>
                    <a:pt x="2256781" y="4991989"/>
                  </a:lnTo>
                  <a:lnTo>
                    <a:pt x="2195747" y="4985219"/>
                  </a:lnTo>
                  <a:lnTo>
                    <a:pt x="2134893" y="4976956"/>
                  </a:lnTo>
                  <a:lnTo>
                    <a:pt x="2074266" y="4967201"/>
                  </a:lnTo>
                  <a:lnTo>
                    <a:pt x="2013895" y="4955959"/>
                  </a:lnTo>
                  <a:lnTo>
                    <a:pt x="1953825" y="4943244"/>
                  </a:lnTo>
                  <a:lnTo>
                    <a:pt x="1894078" y="4929058"/>
                  </a:lnTo>
                  <a:lnTo>
                    <a:pt x="1834698" y="4913408"/>
                  </a:lnTo>
                  <a:lnTo>
                    <a:pt x="1775723" y="4896301"/>
                  </a:lnTo>
                  <a:lnTo>
                    <a:pt x="1717184" y="4877754"/>
                  </a:lnTo>
                  <a:lnTo>
                    <a:pt x="1659119" y="4857780"/>
                  </a:lnTo>
                  <a:lnTo>
                    <a:pt x="1601553" y="4836388"/>
                  </a:lnTo>
                  <a:lnTo>
                    <a:pt x="1544536" y="4813585"/>
                  </a:lnTo>
                  <a:lnTo>
                    <a:pt x="1488097" y="4789390"/>
                  </a:lnTo>
                  <a:lnTo>
                    <a:pt x="1432265" y="4763814"/>
                  </a:lnTo>
                  <a:lnTo>
                    <a:pt x="1377083" y="4736883"/>
                  </a:lnTo>
                  <a:lnTo>
                    <a:pt x="1322577" y="4708600"/>
                  </a:lnTo>
                  <a:lnTo>
                    <a:pt x="1268777" y="4678992"/>
                  </a:lnTo>
                  <a:lnTo>
                    <a:pt x="1215721" y="4648071"/>
                  </a:lnTo>
                  <a:lnTo>
                    <a:pt x="1163442" y="4615857"/>
                  </a:lnTo>
                  <a:lnTo>
                    <a:pt x="1111967" y="4582368"/>
                  </a:lnTo>
                  <a:lnTo>
                    <a:pt x="1061335" y="4547630"/>
                  </a:lnTo>
                  <a:lnTo>
                    <a:pt x="1011566" y="4511661"/>
                  </a:lnTo>
                  <a:lnTo>
                    <a:pt x="962697" y="4474478"/>
                  </a:lnTo>
                  <a:lnTo>
                    <a:pt x="914755" y="4436110"/>
                  </a:lnTo>
                  <a:lnTo>
                    <a:pt x="867767" y="4396569"/>
                  </a:lnTo>
                  <a:lnTo>
                    <a:pt x="821766" y="4355895"/>
                  </a:lnTo>
                  <a:lnTo>
                    <a:pt x="776775" y="4314100"/>
                  </a:lnTo>
                  <a:lnTo>
                    <a:pt x="732824" y="4271217"/>
                  </a:lnTo>
                  <a:lnTo>
                    <a:pt x="689938" y="4227264"/>
                  </a:lnTo>
                  <a:lnTo>
                    <a:pt x="648145" y="4182275"/>
                  </a:lnTo>
                  <a:lnTo>
                    <a:pt x="607468" y="4136269"/>
                  </a:lnTo>
                  <a:lnTo>
                    <a:pt x="567932" y="4089280"/>
                  </a:lnTo>
                  <a:lnTo>
                    <a:pt x="529561" y="4041341"/>
                  </a:lnTo>
                  <a:lnTo>
                    <a:pt x="492378" y="3992472"/>
                  </a:lnTo>
                  <a:lnTo>
                    <a:pt x="456406" y="3942703"/>
                  </a:lnTo>
                  <a:lnTo>
                    <a:pt x="421666" y="3892071"/>
                  </a:lnTo>
                  <a:lnTo>
                    <a:pt x="388179" y="3840595"/>
                  </a:lnTo>
                  <a:lnTo>
                    <a:pt x="355965" y="3788317"/>
                  </a:lnTo>
                  <a:lnTo>
                    <a:pt x="325044" y="3735257"/>
                  </a:lnTo>
                  <a:lnTo>
                    <a:pt x="295435" y="3681461"/>
                  </a:lnTo>
                  <a:lnTo>
                    <a:pt x="267154" y="3626954"/>
                  </a:lnTo>
                  <a:lnTo>
                    <a:pt x="240220" y="3571772"/>
                  </a:lnTo>
                  <a:lnTo>
                    <a:pt x="214648" y="3515941"/>
                  </a:lnTo>
                  <a:lnTo>
                    <a:pt x="190454" y="3459502"/>
                  </a:lnTo>
                  <a:lnTo>
                    <a:pt x="167653" y="3402484"/>
                  </a:lnTo>
                  <a:lnTo>
                    <a:pt x="146258" y="3344919"/>
                  </a:lnTo>
                  <a:lnTo>
                    <a:pt x="126281" y="3286854"/>
                  </a:lnTo>
                  <a:lnTo>
                    <a:pt x="107735" y="3228315"/>
                  </a:lnTo>
                  <a:lnTo>
                    <a:pt x="90632" y="3169340"/>
                  </a:lnTo>
                  <a:lnTo>
                    <a:pt x="74982" y="3109960"/>
                  </a:lnTo>
                  <a:lnTo>
                    <a:pt x="60793" y="3050213"/>
                  </a:lnTo>
                  <a:lnTo>
                    <a:pt x="48075" y="2990143"/>
                  </a:lnTo>
                  <a:lnTo>
                    <a:pt x="36835" y="2929772"/>
                  </a:lnTo>
                  <a:lnTo>
                    <a:pt x="27080" y="2869145"/>
                  </a:lnTo>
                  <a:lnTo>
                    <a:pt x="18816" y="2808291"/>
                  </a:lnTo>
                  <a:lnTo>
                    <a:pt x="12047" y="2747257"/>
                  </a:lnTo>
                  <a:lnTo>
                    <a:pt x="6779" y="2686079"/>
                  </a:lnTo>
                  <a:lnTo>
                    <a:pt x="3013" y="2624788"/>
                  </a:lnTo>
                  <a:lnTo>
                    <a:pt x="753" y="2563418"/>
                  </a:lnTo>
                  <a:lnTo>
                    <a:pt x="0" y="2502019"/>
                  </a:lnTo>
                  <a:lnTo>
                    <a:pt x="188" y="2471315"/>
                  </a:lnTo>
                  <a:lnTo>
                    <a:pt x="1695" y="2409931"/>
                  </a:lnTo>
                  <a:lnTo>
                    <a:pt x="4708" y="2348592"/>
                  </a:lnTo>
                  <a:lnTo>
                    <a:pt x="9225" y="2287355"/>
                  </a:lnTo>
                  <a:lnTo>
                    <a:pt x="15245" y="2226240"/>
                  </a:lnTo>
                  <a:lnTo>
                    <a:pt x="22761" y="2165298"/>
                  </a:lnTo>
                  <a:lnTo>
                    <a:pt x="31772" y="2104547"/>
                  </a:lnTo>
                  <a:lnTo>
                    <a:pt x="42269" y="2044049"/>
                  </a:lnTo>
                  <a:lnTo>
                    <a:pt x="54250" y="1983820"/>
                  </a:lnTo>
                  <a:lnTo>
                    <a:pt x="67704" y="1923911"/>
                  </a:lnTo>
                  <a:lnTo>
                    <a:pt x="82626" y="1864337"/>
                  </a:lnTo>
                  <a:lnTo>
                    <a:pt x="99002" y="1805160"/>
                  </a:lnTo>
                  <a:lnTo>
                    <a:pt x="116829" y="1746395"/>
                  </a:lnTo>
                  <a:lnTo>
                    <a:pt x="136090" y="1688092"/>
                  </a:lnTo>
                  <a:lnTo>
                    <a:pt x="156779" y="1630267"/>
                  </a:lnTo>
                  <a:lnTo>
                    <a:pt x="178878" y="1572977"/>
                  </a:lnTo>
                  <a:lnTo>
                    <a:pt x="202379" y="1516240"/>
                  </a:lnTo>
                  <a:lnTo>
                    <a:pt x="227262" y="1460106"/>
                  </a:lnTo>
                  <a:lnTo>
                    <a:pt x="253519" y="1404591"/>
                  </a:lnTo>
                  <a:lnTo>
                    <a:pt x="281126" y="1349745"/>
                  </a:lnTo>
                  <a:lnTo>
                    <a:pt x="310076" y="1295583"/>
                  </a:lnTo>
                  <a:lnTo>
                    <a:pt x="340341" y="1242158"/>
                  </a:lnTo>
                  <a:lnTo>
                    <a:pt x="371913" y="1189482"/>
                  </a:lnTo>
                  <a:lnTo>
                    <a:pt x="404763" y="1137604"/>
                  </a:lnTo>
                  <a:lnTo>
                    <a:pt x="438882" y="1086544"/>
                  </a:lnTo>
                  <a:lnTo>
                    <a:pt x="474238" y="1036341"/>
                  </a:lnTo>
                  <a:lnTo>
                    <a:pt x="510821" y="987016"/>
                  </a:lnTo>
                  <a:lnTo>
                    <a:pt x="548598" y="938610"/>
                  </a:lnTo>
                  <a:lnTo>
                    <a:pt x="587557" y="891138"/>
                  </a:lnTo>
                  <a:lnTo>
                    <a:pt x="627664" y="844643"/>
                  </a:lnTo>
                  <a:lnTo>
                    <a:pt x="668905" y="799140"/>
                  </a:lnTo>
                  <a:lnTo>
                    <a:pt x="711245" y="754670"/>
                  </a:lnTo>
                  <a:lnTo>
                    <a:pt x="754670" y="711245"/>
                  </a:lnTo>
                  <a:lnTo>
                    <a:pt x="799140" y="668905"/>
                  </a:lnTo>
                  <a:lnTo>
                    <a:pt x="844643" y="627664"/>
                  </a:lnTo>
                  <a:lnTo>
                    <a:pt x="891138" y="587557"/>
                  </a:lnTo>
                  <a:lnTo>
                    <a:pt x="938610" y="548598"/>
                  </a:lnTo>
                  <a:lnTo>
                    <a:pt x="987016" y="510821"/>
                  </a:lnTo>
                  <a:lnTo>
                    <a:pt x="1036341" y="474238"/>
                  </a:lnTo>
                  <a:lnTo>
                    <a:pt x="1086544" y="438882"/>
                  </a:lnTo>
                  <a:lnTo>
                    <a:pt x="1137604" y="404763"/>
                  </a:lnTo>
                  <a:lnTo>
                    <a:pt x="1189482" y="371913"/>
                  </a:lnTo>
                  <a:lnTo>
                    <a:pt x="1242158" y="340341"/>
                  </a:lnTo>
                  <a:lnTo>
                    <a:pt x="1295583" y="310076"/>
                  </a:lnTo>
                  <a:lnTo>
                    <a:pt x="1349745" y="281126"/>
                  </a:lnTo>
                  <a:lnTo>
                    <a:pt x="1404591" y="253519"/>
                  </a:lnTo>
                  <a:lnTo>
                    <a:pt x="1460106" y="227262"/>
                  </a:lnTo>
                  <a:lnTo>
                    <a:pt x="1516240" y="202379"/>
                  </a:lnTo>
                  <a:lnTo>
                    <a:pt x="1572977" y="178878"/>
                  </a:lnTo>
                  <a:lnTo>
                    <a:pt x="1630267" y="156779"/>
                  </a:lnTo>
                  <a:lnTo>
                    <a:pt x="1688092" y="136090"/>
                  </a:lnTo>
                  <a:lnTo>
                    <a:pt x="1746395" y="116829"/>
                  </a:lnTo>
                  <a:lnTo>
                    <a:pt x="1805160" y="99002"/>
                  </a:lnTo>
                  <a:lnTo>
                    <a:pt x="1864337" y="82626"/>
                  </a:lnTo>
                  <a:lnTo>
                    <a:pt x="1923911" y="67704"/>
                  </a:lnTo>
                  <a:lnTo>
                    <a:pt x="1983820" y="54250"/>
                  </a:lnTo>
                  <a:lnTo>
                    <a:pt x="2044049" y="42269"/>
                  </a:lnTo>
                  <a:lnTo>
                    <a:pt x="2104547" y="31772"/>
                  </a:lnTo>
                  <a:lnTo>
                    <a:pt x="2165298" y="22761"/>
                  </a:lnTo>
                  <a:lnTo>
                    <a:pt x="2226240" y="15245"/>
                  </a:lnTo>
                  <a:lnTo>
                    <a:pt x="2287355" y="9225"/>
                  </a:lnTo>
                  <a:lnTo>
                    <a:pt x="2348592" y="4708"/>
                  </a:lnTo>
                  <a:lnTo>
                    <a:pt x="2409931" y="1695"/>
                  </a:lnTo>
                  <a:lnTo>
                    <a:pt x="2471315" y="188"/>
                  </a:lnTo>
                  <a:lnTo>
                    <a:pt x="2502019" y="0"/>
                  </a:lnTo>
                  <a:lnTo>
                    <a:pt x="2532722" y="188"/>
                  </a:lnTo>
                  <a:lnTo>
                    <a:pt x="2594107" y="1695"/>
                  </a:lnTo>
                  <a:lnTo>
                    <a:pt x="2655446" y="4708"/>
                  </a:lnTo>
                  <a:lnTo>
                    <a:pt x="2716683" y="9225"/>
                  </a:lnTo>
                  <a:lnTo>
                    <a:pt x="2777797" y="15245"/>
                  </a:lnTo>
                  <a:lnTo>
                    <a:pt x="2838740" y="22761"/>
                  </a:lnTo>
                  <a:lnTo>
                    <a:pt x="2899490" y="31772"/>
                  </a:lnTo>
                  <a:lnTo>
                    <a:pt x="2959989" y="42269"/>
                  </a:lnTo>
                  <a:lnTo>
                    <a:pt x="3020218" y="54250"/>
                  </a:lnTo>
                  <a:lnTo>
                    <a:pt x="3080127" y="67704"/>
                  </a:lnTo>
                  <a:lnTo>
                    <a:pt x="3139700" y="82626"/>
                  </a:lnTo>
                  <a:lnTo>
                    <a:pt x="3198878" y="99002"/>
                  </a:lnTo>
                  <a:lnTo>
                    <a:pt x="3257643" y="116829"/>
                  </a:lnTo>
                  <a:lnTo>
                    <a:pt x="3315946" y="136090"/>
                  </a:lnTo>
                  <a:lnTo>
                    <a:pt x="3373771" y="156779"/>
                  </a:lnTo>
                  <a:lnTo>
                    <a:pt x="3431061" y="178878"/>
                  </a:lnTo>
                  <a:lnTo>
                    <a:pt x="3487798" y="202379"/>
                  </a:lnTo>
                  <a:lnTo>
                    <a:pt x="3543932" y="227262"/>
                  </a:lnTo>
                  <a:lnTo>
                    <a:pt x="3599447" y="253519"/>
                  </a:lnTo>
                  <a:lnTo>
                    <a:pt x="3654293" y="281126"/>
                  </a:lnTo>
                  <a:lnTo>
                    <a:pt x="3708451" y="310076"/>
                  </a:lnTo>
                  <a:lnTo>
                    <a:pt x="3761879" y="340341"/>
                  </a:lnTo>
                  <a:lnTo>
                    <a:pt x="3814556" y="371913"/>
                  </a:lnTo>
                  <a:lnTo>
                    <a:pt x="3866434" y="404763"/>
                  </a:lnTo>
                  <a:lnTo>
                    <a:pt x="3917493" y="438882"/>
                  </a:lnTo>
                  <a:lnTo>
                    <a:pt x="3967697" y="474238"/>
                  </a:lnTo>
                  <a:lnTo>
                    <a:pt x="4017022" y="510821"/>
                  </a:lnTo>
                  <a:lnTo>
                    <a:pt x="4065428" y="548598"/>
                  </a:lnTo>
                  <a:lnTo>
                    <a:pt x="4112898" y="587557"/>
                  </a:lnTo>
                  <a:lnTo>
                    <a:pt x="4159395" y="627664"/>
                  </a:lnTo>
                  <a:lnTo>
                    <a:pt x="4204898" y="668905"/>
                  </a:lnTo>
                  <a:lnTo>
                    <a:pt x="4249371" y="711245"/>
                  </a:lnTo>
                  <a:lnTo>
                    <a:pt x="4292795" y="754670"/>
                  </a:lnTo>
                  <a:lnTo>
                    <a:pt x="4335133" y="799140"/>
                  </a:lnTo>
                  <a:lnTo>
                    <a:pt x="4376373" y="844643"/>
                  </a:lnTo>
                  <a:lnTo>
                    <a:pt x="4416482" y="891138"/>
                  </a:lnTo>
                  <a:lnTo>
                    <a:pt x="4455441" y="938610"/>
                  </a:lnTo>
                  <a:lnTo>
                    <a:pt x="4493219" y="987016"/>
                  </a:lnTo>
                  <a:lnTo>
                    <a:pt x="4529799" y="1036341"/>
                  </a:lnTo>
                  <a:lnTo>
                    <a:pt x="4565153" y="1086544"/>
                  </a:lnTo>
                  <a:lnTo>
                    <a:pt x="4599271" y="1137604"/>
                  </a:lnTo>
                  <a:lnTo>
                    <a:pt x="4632125" y="1189482"/>
                  </a:lnTo>
                  <a:lnTo>
                    <a:pt x="4663694" y="1242158"/>
                  </a:lnTo>
                  <a:lnTo>
                    <a:pt x="4693962" y="1295583"/>
                  </a:lnTo>
                  <a:lnTo>
                    <a:pt x="4722910" y="1349745"/>
                  </a:lnTo>
                  <a:lnTo>
                    <a:pt x="4750517" y="1404591"/>
                  </a:lnTo>
                  <a:lnTo>
                    <a:pt x="4776776" y="1460106"/>
                  </a:lnTo>
                  <a:lnTo>
                    <a:pt x="4801659" y="1516240"/>
                  </a:lnTo>
                  <a:lnTo>
                    <a:pt x="4825158" y="1572977"/>
                  </a:lnTo>
                  <a:lnTo>
                    <a:pt x="4847259" y="1630267"/>
                  </a:lnTo>
                  <a:lnTo>
                    <a:pt x="4867945" y="1688092"/>
                  </a:lnTo>
                  <a:lnTo>
                    <a:pt x="4887206" y="1746395"/>
                  </a:lnTo>
                  <a:lnTo>
                    <a:pt x="4905036" y="1805160"/>
                  </a:lnTo>
                  <a:lnTo>
                    <a:pt x="4921415" y="1864337"/>
                  </a:lnTo>
                  <a:lnTo>
                    <a:pt x="4936335" y="1923911"/>
                  </a:lnTo>
                  <a:lnTo>
                    <a:pt x="4949786" y="1983820"/>
                  </a:lnTo>
                  <a:lnTo>
                    <a:pt x="4961765" y="2044049"/>
                  </a:lnTo>
                  <a:lnTo>
                    <a:pt x="4972265" y="2104547"/>
                  </a:lnTo>
                  <a:lnTo>
                    <a:pt x="4981274" y="2165298"/>
                  </a:lnTo>
                  <a:lnTo>
                    <a:pt x="4988791" y="2226240"/>
                  </a:lnTo>
                  <a:lnTo>
                    <a:pt x="4994811" y="2287355"/>
                  </a:lnTo>
                  <a:lnTo>
                    <a:pt x="4999329" y="2348592"/>
                  </a:lnTo>
                  <a:lnTo>
                    <a:pt x="5002345" y="2409931"/>
                  </a:lnTo>
                  <a:lnTo>
                    <a:pt x="5003850" y="2471315"/>
                  </a:lnTo>
                  <a:lnTo>
                    <a:pt x="5004038" y="2502019"/>
                  </a:lnTo>
                  <a:lnTo>
                    <a:pt x="5003850" y="2532722"/>
                  </a:lnTo>
                  <a:lnTo>
                    <a:pt x="5002345" y="2594107"/>
                  </a:lnTo>
                  <a:lnTo>
                    <a:pt x="4999329" y="2655446"/>
                  </a:lnTo>
                  <a:lnTo>
                    <a:pt x="4994811" y="2716683"/>
                  </a:lnTo>
                  <a:lnTo>
                    <a:pt x="4988791" y="2777797"/>
                  </a:lnTo>
                  <a:lnTo>
                    <a:pt x="4981274" y="2838740"/>
                  </a:lnTo>
                  <a:lnTo>
                    <a:pt x="4972265" y="2899490"/>
                  </a:lnTo>
                  <a:lnTo>
                    <a:pt x="4961765" y="2959989"/>
                  </a:lnTo>
                  <a:lnTo>
                    <a:pt x="4949786" y="3020218"/>
                  </a:lnTo>
                  <a:lnTo>
                    <a:pt x="4936335" y="3080127"/>
                  </a:lnTo>
                  <a:lnTo>
                    <a:pt x="4921415" y="3139700"/>
                  </a:lnTo>
                  <a:lnTo>
                    <a:pt x="4905036" y="3198878"/>
                  </a:lnTo>
                  <a:lnTo>
                    <a:pt x="4887206" y="3257643"/>
                  </a:lnTo>
                  <a:lnTo>
                    <a:pt x="4867945" y="3315946"/>
                  </a:lnTo>
                  <a:lnTo>
                    <a:pt x="4847260" y="3373771"/>
                  </a:lnTo>
                  <a:lnTo>
                    <a:pt x="4825163" y="3431061"/>
                  </a:lnTo>
                  <a:lnTo>
                    <a:pt x="4801659" y="3487798"/>
                  </a:lnTo>
                  <a:lnTo>
                    <a:pt x="4776776" y="3543932"/>
                  </a:lnTo>
                  <a:lnTo>
                    <a:pt x="4750517" y="3599447"/>
                  </a:lnTo>
                  <a:lnTo>
                    <a:pt x="4722910" y="3654293"/>
                  </a:lnTo>
                  <a:lnTo>
                    <a:pt x="4693962" y="3708451"/>
                  </a:lnTo>
                  <a:lnTo>
                    <a:pt x="4663694" y="3761879"/>
                  </a:lnTo>
                  <a:lnTo>
                    <a:pt x="4632125" y="3814556"/>
                  </a:lnTo>
                  <a:lnTo>
                    <a:pt x="4599271" y="3866434"/>
                  </a:lnTo>
                  <a:lnTo>
                    <a:pt x="4565153" y="3917493"/>
                  </a:lnTo>
                  <a:lnTo>
                    <a:pt x="4529799" y="3967697"/>
                  </a:lnTo>
                  <a:lnTo>
                    <a:pt x="4493219" y="4017022"/>
                  </a:lnTo>
                  <a:lnTo>
                    <a:pt x="4455441" y="4065428"/>
                  </a:lnTo>
                  <a:lnTo>
                    <a:pt x="4416482" y="4112898"/>
                  </a:lnTo>
                  <a:lnTo>
                    <a:pt x="4376373" y="4159395"/>
                  </a:lnTo>
                  <a:lnTo>
                    <a:pt x="4335133" y="4204898"/>
                  </a:lnTo>
                  <a:lnTo>
                    <a:pt x="4292795" y="4249371"/>
                  </a:lnTo>
                  <a:lnTo>
                    <a:pt x="4249371" y="4292795"/>
                  </a:lnTo>
                  <a:lnTo>
                    <a:pt x="4204898" y="4335133"/>
                  </a:lnTo>
                  <a:lnTo>
                    <a:pt x="4159395" y="4376373"/>
                  </a:lnTo>
                  <a:lnTo>
                    <a:pt x="4112898" y="4416482"/>
                  </a:lnTo>
                  <a:lnTo>
                    <a:pt x="4065428" y="4455441"/>
                  </a:lnTo>
                  <a:lnTo>
                    <a:pt x="4017022" y="4493219"/>
                  </a:lnTo>
                  <a:lnTo>
                    <a:pt x="3967697" y="4529799"/>
                  </a:lnTo>
                  <a:lnTo>
                    <a:pt x="3917493" y="4565153"/>
                  </a:lnTo>
                  <a:lnTo>
                    <a:pt x="3866434" y="4599271"/>
                  </a:lnTo>
                  <a:lnTo>
                    <a:pt x="3814556" y="4632125"/>
                  </a:lnTo>
                  <a:lnTo>
                    <a:pt x="3761879" y="4663694"/>
                  </a:lnTo>
                  <a:lnTo>
                    <a:pt x="3708451" y="4693962"/>
                  </a:lnTo>
                  <a:lnTo>
                    <a:pt x="3654293" y="4722910"/>
                  </a:lnTo>
                  <a:lnTo>
                    <a:pt x="3599447" y="4750517"/>
                  </a:lnTo>
                  <a:lnTo>
                    <a:pt x="3543932" y="4776776"/>
                  </a:lnTo>
                  <a:lnTo>
                    <a:pt x="3487798" y="4801659"/>
                  </a:lnTo>
                  <a:lnTo>
                    <a:pt x="3431061" y="4825158"/>
                  </a:lnTo>
                  <a:lnTo>
                    <a:pt x="3373771" y="4847259"/>
                  </a:lnTo>
                  <a:lnTo>
                    <a:pt x="3315946" y="4867945"/>
                  </a:lnTo>
                  <a:lnTo>
                    <a:pt x="3257643" y="4887206"/>
                  </a:lnTo>
                  <a:lnTo>
                    <a:pt x="3198878" y="4905036"/>
                  </a:lnTo>
                  <a:lnTo>
                    <a:pt x="3139700" y="4921415"/>
                  </a:lnTo>
                  <a:lnTo>
                    <a:pt x="3080127" y="4936335"/>
                  </a:lnTo>
                  <a:lnTo>
                    <a:pt x="3020218" y="4949786"/>
                  </a:lnTo>
                  <a:lnTo>
                    <a:pt x="2959989" y="4961765"/>
                  </a:lnTo>
                  <a:lnTo>
                    <a:pt x="2899490" y="4972265"/>
                  </a:lnTo>
                  <a:lnTo>
                    <a:pt x="2838740" y="4981274"/>
                  </a:lnTo>
                  <a:lnTo>
                    <a:pt x="2777797" y="4988791"/>
                  </a:lnTo>
                  <a:lnTo>
                    <a:pt x="2716683" y="4994811"/>
                  </a:lnTo>
                  <a:lnTo>
                    <a:pt x="2655446" y="4999329"/>
                  </a:lnTo>
                  <a:lnTo>
                    <a:pt x="2594107" y="5002345"/>
                  </a:lnTo>
                  <a:lnTo>
                    <a:pt x="2532722" y="5003850"/>
                  </a:lnTo>
                  <a:lnTo>
                    <a:pt x="2502019" y="5004038"/>
                  </a:lnTo>
                  <a:close/>
                </a:path>
              </a:pathLst>
            </a:custGeom>
            <a:solidFill>
              <a:srgbClr val="FE94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31817" y="5013685"/>
              <a:ext cx="4620310" cy="4610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1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0" y="114300"/>
            <a:ext cx="6324600" cy="9515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100" dirty="0" smtClean="0">
                <a:latin typeface="Arial"/>
                <a:cs typeface="Arial"/>
              </a:rPr>
              <a:t>Costs &amp;Funding </a:t>
            </a:r>
            <a:endParaRPr sz="61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562618" y="8127065"/>
            <a:ext cx="1393825" cy="1393825"/>
          </a:xfrm>
          <a:custGeom>
            <a:avLst/>
            <a:gdLst/>
            <a:ahLst/>
            <a:cxnLst/>
            <a:rect l="l" t="t" r="r" b="b"/>
            <a:pathLst>
              <a:path w="1393825" h="1393825">
                <a:moveTo>
                  <a:pt x="696676" y="1393352"/>
                </a:moveTo>
                <a:lnTo>
                  <a:pt x="645430" y="1391465"/>
                </a:lnTo>
                <a:lnTo>
                  <a:pt x="594452" y="1385812"/>
                </a:lnTo>
                <a:lnTo>
                  <a:pt x="544027" y="1376423"/>
                </a:lnTo>
                <a:lnTo>
                  <a:pt x="494442" y="1363353"/>
                </a:lnTo>
                <a:lnTo>
                  <a:pt x="445950" y="1346671"/>
                </a:lnTo>
                <a:lnTo>
                  <a:pt x="398809" y="1326463"/>
                </a:lnTo>
                <a:lnTo>
                  <a:pt x="353281" y="1302842"/>
                </a:lnTo>
                <a:lnTo>
                  <a:pt x="309622" y="1275939"/>
                </a:lnTo>
                <a:lnTo>
                  <a:pt x="268062" y="1245901"/>
                </a:lnTo>
                <a:lnTo>
                  <a:pt x="228816" y="1212878"/>
                </a:lnTo>
                <a:lnTo>
                  <a:pt x="192106" y="1177059"/>
                </a:lnTo>
                <a:lnTo>
                  <a:pt x="158138" y="1138641"/>
                </a:lnTo>
                <a:lnTo>
                  <a:pt x="127087" y="1097832"/>
                </a:lnTo>
                <a:lnTo>
                  <a:pt x="99116" y="1054839"/>
                </a:lnTo>
                <a:lnTo>
                  <a:pt x="74385" y="1009904"/>
                </a:lnTo>
                <a:lnTo>
                  <a:pt x="53031" y="963282"/>
                </a:lnTo>
                <a:lnTo>
                  <a:pt x="35163" y="915214"/>
                </a:lnTo>
                <a:lnTo>
                  <a:pt x="20878" y="865954"/>
                </a:lnTo>
                <a:lnTo>
                  <a:pt x="10255" y="815776"/>
                </a:lnTo>
                <a:lnTo>
                  <a:pt x="3354" y="764961"/>
                </a:lnTo>
                <a:lnTo>
                  <a:pt x="209" y="713778"/>
                </a:lnTo>
                <a:lnTo>
                  <a:pt x="0" y="696676"/>
                </a:lnTo>
                <a:lnTo>
                  <a:pt x="209" y="679573"/>
                </a:lnTo>
                <a:lnTo>
                  <a:pt x="3354" y="628390"/>
                </a:lnTo>
                <a:lnTo>
                  <a:pt x="10255" y="577575"/>
                </a:lnTo>
                <a:lnTo>
                  <a:pt x="20878" y="527397"/>
                </a:lnTo>
                <a:lnTo>
                  <a:pt x="35163" y="478137"/>
                </a:lnTo>
                <a:lnTo>
                  <a:pt x="53031" y="430069"/>
                </a:lnTo>
                <a:lnTo>
                  <a:pt x="74385" y="383447"/>
                </a:lnTo>
                <a:lnTo>
                  <a:pt x="99116" y="338512"/>
                </a:lnTo>
                <a:lnTo>
                  <a:pt x="127087" y="295519"/>
                </a:lnTo>
                <a:lnTo>
                  <a:pt x="158138" y="254709"/>
                </a:lnTo>
                <a:lnTo>
                  <a:pt x="192106" y="216293"/>
                </a:lnTo>
                <a:lnTo>
                  <a:pt x="228816" y="180472"/>
                </a:lnTo>
                <a:lnTo>
                  <a:pt x="268062" y="147450"/>
                </a:lnTo>
                <a:lnTo>
                  <a:pt x="309622" y="117411"/>
                </a:lnTo>
                <a:lnTo>
                  <a:pt x="353281" y="90509"/>
                </a:lnTo>
                <a:lnTo>
                  <a:pt x="398809" y="66887"/>
                </a:lnTo>
                <a:lnTo>
                  <a:pt x="445950" y="46680"/>
                </a:lnTo>
                <a:lnTo>
                  <a:pt x="494442" y="29998"/>
                </a:lnTo>
                <a:lnTo>
                  <a:pt x="544027" y="16928"/>
                </a:lnTo>
                <a:lnTo>
                  <a:pt x="594452" y="7539"/>
                </a:lnTo>
                <a:lnTo>
                  <a:pt x="645430" y="1887"/>
                </a:lnTo>
                <a:lnTo>
                  <a:pt x="696676" y="0"/>
                </a:lnTo>
                <a:lnTo>
                  <a:pt x="713778" y="209"/>
                </a:lnTo>
                <a:lnTo>
                  <a:pt x="764961" y="3354"/>
                </a:lnTo>
                <a:lnTo>
                  <a:pt x="815776" y="10255"/>
                </a:lnTo>
                <a:lnTo>
                  <a:pt x="865954" y="20878"/>
                </a:lnTo>
                <a:lnTo>
                  <a:pt x="915214" y="35163"/>
                </a:lnTo>
                <a:lnTo>
                  <a:pt x="963282" y="53031"/>
                </a:lnTo>
                <a:lnTo>
                  <a:pt x="1009904" y="74385"/>
                </a:lnTo>
                <a:lnTo>
                  <a:pt x="1054839" y="99116"/>
                </a:lnTo>
                <a:lnTo>
                  <a:pt x="1097832" y="127087"/>
                </a:lnTo>
                <a:lnTo>
                  <a:pt x="1138641" y="158138"/>
                </a:lnTo>
                <a:lnTo>
                  <a:pt x="1177059" y="192106"/>
                </a:lnTo>
                <a:lnTo>
                  <a:pt x="1212878" y="228816"/>
                </a:lnTo>
                <a:lnTo>
                  <a:pt x="1245901" y="268062"/>
                </a:lnTo>
                <a:lnTo>
                  <a:pt x="1275939" y="309622"/>
                </a:lnTo>
                <a:lnTo>
                  <a:pt x="1302842" y="353281"/>
                </a:lnTo>
                <a:lnTo>
                  <a:pt x="1326463" y="398809"/>
                </a:lnTo>
                <a:lnTo>
                  <a:pt x="1346671" y="445950"/>
                </a:lnTo>
                <a:lnTo>
                  <a:pt x="1363353" y="494442"/>
                </a:lnTo>
                <a:lnTo>
                  <a:pt x="1376423" y="544027"/>
                </a:lnTo>
                <a:lnTo>
                  <a:pt x="1385812" y="594452"/>
                </a:lnTo>
                <a:lnTo>
                  <a:pt x="1391465" y="645430"/>
                </a:lnTo>
                <a:lnTo>
                  <a:pt x="1393352" y="696676"/>
                </a:lnTo>
                <a:lnTo>
                  <a:pt x="1393142" y="713778"/>
                </a:lnTo>
                <a:lnTo>
                  <a:pt x="1389996" y="764961"/>
                </a:lnTo>
                <a:lnTo>
                  <a:pt x="1383096" y="815776"/>
                </a:lnTo>
                <a:lnTo>
                  <a:pt x="1372474" y="865954"/>
                </a:lnTo>
                <a:lnTo>
                  <a:pt x="1358187" y="915214"/>
                </a:lnTo>
                <a:lnTo>
                  <a:pt x="1340321" y="963282"/>
                </a:lnTo>
                <a:lnTo>
                  <a:pt x="1318965" y="1009904"/>
                </a:lnTo>
                <a:lnTo>
                  <a:pt x="1294235" y="1054839"/>
                </a:lnTo>
                <a:lnTo>
                  <a:pt x="1266263" y="1097832"/>
                </a:lnTo>
                <a:lnTo>
                  <a:pt x="1235214" y="1138641"/>
                </a:lnTo>
                <a:lnTo>
                  <a:pt x="1201245" y="1177059"/>
                </a:lnTo>
                <a:lnTo>
                  <a:pt x="1164535" y="1212878"/>
                </a:lnTo>
                <a:lnTo>
                  <a:pt x="1125288" y="1245901"/>
                </a:lnTo>
                <a:lnTo>
                  <a:pt x="1083729" y="1275939"/>
                </a:lnTo>
                <a:lnTo>
                  <a:pt x="1040070" y="1302842"/>
                </a:lnTo>
                <a:lnTo>
                  <a:pt x="994542" y="1326463"/>
                </a:lnTo>
                <a:lnTo>
                  <a:pt x="947401" y="1346671"/>
                </a:lnTo>
                <a:lnTo>
                  <a:pt x="898909" y="1363353"/>
                </a:lnTo>
                <a:lnTo>
                  <a:pt x="849324" y="1376423"/>
                </a:lnTo>
                <a:lnTo>
                  <a:pt x="798899" y="1385812"/>
                </a:lnTo>
                <a:lnTo>
                  <a:pt x="747921" y="1391465"/>
                </a:lnTo>
                <a:lnTo>
                  <a:pt x="696676" y="1393352"/>
                </a:lnTo>
                <a:close/>
              </a:path>
            </a:pathLst>
          </a:custGeom>
          <a:solidFill>
            <a:srgbClr val="FAAB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4" y="804"/>
            <a:ext cx="2279015" cy="1609090"/>
          </a:xfrm>
          <a:custGeom>
            <a:avLst/>
            <a:gdLst/>
            <a:ahLst/>
            <a:cxnLst/>
            <a:rect l="l" t="t" r="r" b="b"/>
            <a:pathLst>
              <a:path w="2279015" h="1609090">
                <a:moveTo>
                  <a:pt x="2235856" y="1608462"/>
                </a:moveTo>
                <a:lnTo>
                  <a:pt x="2219749" y="1607416"/>
                </a:lnTo>
                <a:lnTo>
                  <a:pt x="2187534" y="1604464"/>
                </a:lnTo>
                <a:lnTo>
                  <a:pt x="2171426" y="1603418"/>
                </a:lnTo>
                <a:lnTo>
                  <a:pt x="2120284" y="1601120"/>
                </a:lnTo>
                <a:lnTo>
                  <a:pt x="2069205" y="1598171"/>
                </a:lnTo>
                <a:lnTo>
                  <a:pt x="2018177" y="1594994"/>
                </a:lnTo>
                <a:lnTo>
                  <a:pt x="1967186" y="1592007"/>
                </a:lnTo>
                <a:lnTo>
                  <a:pt x="1916222" y="1589632"/>
                </a:lnTo>
                <a:lnTo>
                  <a:pt x="1865270" y="1588288"/>
                </a:lnTo>
                <a:lnTo>
                  <a:pt x="1819617" y="1586970"/>
                </a:lnTo>
                <a:lnTo>
                  <a:pt x="1773880" y="1584621"/>
                </a:lnTo>
                <a:lnTo>
                  <a:pt x="1728142" y="1581583"/>
                </a:lnTo>
                <a:lnTo>
                  <a:pt x="1636429" y="1574739"/>
                </a:lnTo>
                <a:lnTo>
                  <a:pt x="1590369" y="1570969"/>
                </a:lnTo>
                <a:lnTo>
                  <a:pt x="1544308" y="1566912"/>
                </a:lnTo>
                <a:lnTo>
                  <a:pt x="1498247" y="1562592"/>
                </a:lnTo>
                <a:lnTo>
                  <a:pt x="1452187" y="1558029"/>
                </a:lnTo>
                <a:lnTo>
                  <a:pt x="1401294" y="1553329"/>
                </a:lnTo>
                <a:lnTo>
                  <a:pt x="1375912" y="1550808"/>
                </a:lnTo>
                <a:lnTo>
                  <a:pt x="1313317" y="1543701"/>
                </a:lnTo>
                <a:lnTo>
                  <a:pt x="1238291" y="1536595"/>
                </a:lnTo>
                <a:lnTo>
                  <a:pt x="1200864" y="1532354"/>
                </a:lnTo>
                <a:lnTo>
                  <a:pt x="1184757" y="1530398"/>
                </a:lnTo>
                <a:lnTo>
                  <a:pt x="1168649" y="1528743"/>
                </a:lnTo>
                <a:lnTo>
                  <a:pt x="1152542" y="1527518"/>
                </a:lnTo>
                <a:lnTo>
                  <a:pt x="1136434" y="1526852"/>
                </a:lnTo>
                <a:lnTo>
                  <a:pt x="1110809" y="1525541"/>
                </a:lnTo>
                <a:lnTo>
                  <a:pt x="1085313" y="1523585"/>
                </a:lnTo>
                <a:lnTo>
                  <a:pt x="1059902" y="1520856"/>
                </a:lnTo>
                <a:lnTo>
                  <a:pt x="1034534" y="1517224"/>
                </a:lnTo>
                <a:lnTo>
                  <a:pt x="1006696" y="1512919"/>
                </a:lnTo>
                <a:lnTo>
                  <a:pt x="978729" y="1508914"/>
                </a:lnTo>
                <a:lnTo>
                  <a:pt x="922582" y="1501636"/>
                </a:lnTo>
                <a:lnTo>
                  <a:pt x="858152" y="1495217"/>
                </a:lnTo>
                <a:lnTo>
                  <a:pt x="805724" y="1491599"/>
                </a:lnTo>
                <a:lnTo>
                  <a:pt x="701039" y="1486255"/>
                </a:lnTo>
                <a:lnTo>
                  <a:pt x="648869" y="1482380"/>
                </a:lnTo>
                <a:lnTo>
                  <a:pt x="595341" y="1477687"/>
                </a:lnTo>
                <a:lnTo>
                  <a:pt x="541771" y="1472694"/>
                </a:lnTo>
                <a:lnTo>
                  <a:pt x="488286" y="1466583"/>
                </a:lnTo>
                <a:lnTo>
                  <a:pt x="435016" y="1458539"/>
                </a:lnTo>
                <a:lnTo>
                  <a:pt x="416431" y="1455988"/>
                </a:lnTo>
                <a:lnTo>
                  <a:pt x="397717" y="1454298"/>
                </a:lnTo>
                <a:lnTo>
                  <a:pt x="378918" y="1453123"/>
                </a:lnTo>
                <a:lnTo>
                  <a:pt x="360076" y="1452120"/>
                </a:lnTo>
                <a:lnTo>
                  <a:pt x="310383" y="1448889"/>
                </a:lnTo>
                <a:lnTo>
                  <a:pt x="210996" y="1442771"/>
                </a:lnTo>
                <a:lnTo>
                  <a:pt x="161303" y="1439282"/>
                </a:lnTo>
                <a:lnTo>
                  <a:pt x="135935" y="1436668"/>
                </a:lnTo>
                <a:lnTo>
                  <a:pt x="110524" y="1433494"/>
                </a:lnTo>
                <a:lnTo>
                  <a:pt x="85028" y="1430578"/>
                </a:lnTo>
                <a:lnTo>
                  <a:pt x="59403" y="1428737"/>
                </a:lnTo>
                <a:lnTo>
                  <a:pt x="46501" y="1426889"/>
                </a:lnTo>
                <a:lnTo>
                  <a:pt x="33642" y="1423579"/>
                </a:lnTo>
                <a:lnTo>
                  <a:pt x="20526" y="1421129"/>
                </a:lnTo>
                <a:lnTo>
                  <a:pt x="6854" y="1421860"/>
                </a:lnTo>
                <a:lnTo>
                  <a:pt x="5483" y="1422319"/>
                </a:lnTo>
                <a:lnTo>
                  <a:pt x="1370" y="1417275"/>
                </a:lnTo>
                <a:lnTo>
                  <a:pt x="0" y="1409481"/>
                </a:lnTo>
                <a:lnTo>
                  <a:pt x="0" y="1403521"/>
                </a:lnTo>
                <a:lnTo>
                  <a:pt x="456" y="1398478"/>
                </a:lnTo>
                <a:lnTo>
                  <a:pt x="3955" y="1366226"/>
                </a:lnTo>
                <a:lnTo>
                  <a:pt x="11123" y="1301896"/>
                </a:lnTo>
                <a:lnTo>
                  <a:pt x="14622" y="1269645"/>
                </a:lnTo>
                <a:lnTo>
                  <a:pt x="15536" y="1262309"/>
                </a:lnTo>
                <a:lnTo>
                  <a:pt x="17364" y="1254973"/>
                </a:lnTo>
                <a:lnTo>
                  <a:pt x="16450" y="1248096"/>
                </a:lnTo>
                <a:lnTo>
                  <a:pt x="12644" y="1210537"/>
                </a:lnTo>
                <a:lnTo>
                  <a:pt x="11366" y="1172848"/>
                </a:lnTo>
                <a:lnTo>
                  <a:pt x="11423" y="1097256"/>
                </a:lnTo>
                <a:lnTo>
                  <a:pt x="10566" y="997308"/>
                </a:lnTo>
                <a:lnTo>
                  <a:pt x="10588" y="947290"/>
                </a:lnTo>
                <a:lnTo>
                  <a:pt x="11423" y="897359"/>
                </a:lnTo>
                <a:lnTo>
                  <a:pt x="12094" y="848803"/>
                </a:lnTo>
                <a:lnTo>
                  <a:pt x="11652" y="800161"/>
                </a:lnTo>
                <a:lnTo>
                  <a:pt x="10524" y="751519"/>
                </a:lnTo>
                <a:lnTo>
                  <a:pt x="9139" y="702963"/>
                </a:lnTo>
                <a:lnTo>
                  <a:pt x="7892" y="653400"/>
                </a:lnTo>
                <a:lnTo>
                  <a:pt x="6952" y="603770"/>
                </a:lnTo>
                <a:lnTo>
                  <a:pt x="6408" y="554119"/>
                </a:lnTo>
                <a:lnTo>
                  <a:pt x="6346" y="504489"/>
                </a:lnTo>
                <a:lnTo>
                  <a:pt x="6854" y="454926"/>
                </a:lnTo>
                <a:lnTo>
                  <a:pt x="7511" y="425282"/>
                </a:lnTo>
                <a:lnTo>
                  <a:pt x="7653" y="395552"/>
                </a:lnTo>
                <a:lnTo>
                  <a:pt x="6597" y="365823"/>
                </a:lnTo>
                <a:lnTo>
                  <a:pt x="3655" y="336179"/>
                </a:lnTo>
                <a:lnTo>
                  <a:pt x="4533" y="297051"/>
                </a:lnTo>
                <a:lnTo>
                  <a:pt x="1663" y="218966"/>
                </a:lnTo>
                <a:lnTo>
                  <a:pt x="2284" y="179837"/>
                </a:lnTo>
                <a:lnTo>
                  <a:pt x="3441" y="148818"/>
                </a:lnTo>
                <a:lnTo>
                  <a:pt x="3312" y="117713"/>
                </a:lnTo>
                <a:lnTo>
                  <a:pt x="2670" y="86608"/>
                </a:lnTo>
                <a:lnTo>
                  <a:pt x="2284" y="55589"/>
                </a:lnTo>
                <a:lnTo>
                  <a:pt x="2284" y="41376"/>
                </a:lnTo>
                <a:lnTo>
                  <a:pt x="28330" y="4698"/>
                </a:lnTo>
                <a:lnTo>
                  <a:pt x="68713" y="1431"/>
                </a:lnTo>
                <a:lnTo>
                  <a:pt x="88798" y="507"/>
                </a:lnTo>
                <a:lnTo>
                  <a:pt x="108754" y="572"/>
                </a:lnTo>
                <a:lnTo>
                  <a:pt x="157147" y="1947"/>
                </a:lnTo>
                <a:lnTo>
                  <a:pt x="205627" y="2635"/>
                </a:lnTo>
                <a:lnTo>
                  <a:pt x="254106" y="2635"/>
                </a:lnTo>
                <a:lnTo>
                  <a:pt x="302500" y="1947"/>
                </a:lnTo>
                <a:lnTo>
                  <a:pt x="355360" y="799"/>
                </a:lnTo>
                <a:lnTo>
                  <a:pt x="407233" y="135"/>
                </a:lnTo>
                <a:lnTo>
                  <a:pt x="456803" y="0"/>
                </a:lnTo>
                <a:lnTo>
                  <a:pt x="502754" y="436"/>
                </a:lnTo>
                <a:lnTo>
                  <a:pt x="543770" y="1489"/>
                </a:lnTo>
                <a:lnTo>
                  <a:pt x="737923" y="1692"/>
                </a:lnTo>
                <a:lnTo>
                  <a:pt x="781035" y="1648"/>
                </a:lnTo>
                <a:lnTo>
                  <a:pt x="823424" y="1489"/>
                </a:lnTo>
                <a:lnTo>
                  <a:pt x="890595" y="400"/>
                </a:lnTo>
                <a:lnTo>
                  <a:pt x="924181" y="264"/>
                </a:lnTo>
                <a:lnTo>
                  <a:pt x="957767" y="1030"/>
                </a:lnTo>
                <a:lnTo>
                  <a:pt x="1000677" y="2441"/>
                </a:lnTo>
                <a:lnTo>
                  <a:pt x="1043673" y="3724"/>
                </a:lnTo>
                <a:lnTo>
                  <a:pt x="1086670" y="5608"/>
                </a:lnTo>
                <a:lnTo>
                  <a:pt x="1142953" y="9820"/>
                </a:lnTo>
                <a:lnTo>
                  <a:pt x="1156369" y="10257"/>
                </a:lnTo>
                <a:lnTo>
                  <a:pt x="1280374" y="12435"/>
                </a:lnTo>
                <a:lnTo>
                  <a:pt x="1328853" y="13560"/>
                </a:lnTo>
                <a:lnTo>
                  <a:pt x="1377247" y="15243"/>
                </a:lnTo>
                <a:lnTo>
                  <a:pt x="1438935" y="19885"/>
                </a:lnTo>
                <a:lnTo>
                  <a:pt x="1500624" y="26247"/>
                </a:lnTo>
                <a:lnTo>
                  <a:pt x="1519401" y="28038"/>
                </a:lnTo>
                <a:lnTo>
                  <a:pt x="1556786" y="31791"/>
                </a:lnTo>
                <a:lnTo>
                  <a:pt x="1575563" y="33582"/>
                </a:lnTo>
                <a:lnTo>
                  <a:pt x="1579219" y="34041"/>
                </a:lnTo>
                <a:lnTo>
                  <a:pt x="1582875" y="34041"/>
                </a:lnTo>
                <a:lnTo>
                  <a:pt x="1586073" y="35875"/>
                </a:lnTo>
                <a:lnTo>
                  <a:pt x="1590643" y="38167"/>
                </a:lnTo>
                <a:lnTo>
                  <a:pt x="1618745" y="95362"/>
                </a:lnTo>
                <a:lnTo>
                  <a:pt x="1637709" y="145910"/>
                </a:lnTo>
                <a:lnTo>
                  <a:pt x="1645427" y="167487"/>
                </a:lnTo>
                <a:lnTo>
                  <a:pt x="1653530" y="188892"/>
                </a:lnTo>
                <a:lnTo>
                  <a:pt x="1662063" y="210126"/>
                </a:lnTo>
                <a:lnTo>
                  <a:pt x="1671066" y="231187"/>
                </a:lnTo>
                <a:lnTo>
                  <a:pt x="1684182" y="260845"/>
                </a:lnTo>
                <a:lnTo>
                  <a:pt x="1696826" y="290675"/>
                </a:lnTo>
                <a:lnTo>
                  <a:pt x="1709043" y="320677"/>
                </a:lnTo>
                <a:lnTo>
                  <a:pt x="1720873" y="350851"/>
                </a:lnTo>
                <a:lnTo>
                  <a:pt x="1733832" y="383553"/>
                </a:lnTo>
                <a:lnTo>
                  <a:pt x="1747776" y="415783"/>
                </a:lnTo>
                <a:lnTo>
                  <a:pt x="1762320" y="447755"/>
                </a:lnTo>
                <a:lnTo>
                  <a:pt x="1777078" y="479683"/>
                </a:lnTo>
                <a:lnTo>
                  <a:pt x="1799555" y="528877"/>
                </a:lnTo>
                <a:lnTo>
                  <a:pt x="1821517" y="578199"/>
                </a:lnTo>
                <a:lnTo>
                  <a:pt x="1842622" y="627780"/>
                </a:lnTo>
                <a:lnTo>
                  <a:pt x="1862528" y="677747"/>
                </a:lnTo>
                <a:lnTo>
                  <a:pt x="1865427" y="685305"/>
                </a:lnTo>
                <a:lnTo>
                  <a:pt x="1868583" y="692819"/>
                </a:lnTo>
                <a:lnTo>
                  <a:pt x="1871910" y="700248"/>
                </a:lnTo>
                <a:lnTo>
                  <a:pt x="1875323" y="707548"/>
                </a:lnTo>
                <a:lnTo>
                  <a:pt x="1897966" y="754989"/>
                </a:lnTo>
                <a:lnTo>
                  <a:pt x="1920068" y="802704"/>
                </a:lnTo>
                <a:lnTo>
                  <a:pt x="1941774" y="850623"/>
                </a:lnTo>
                <a:lnTo>
                  <a:pt x="1963228" y="898677"/>
                </a:lnTo>
                <a:lnTo>
                  <a:pt x="2005960" y="994908"/>
                </a:lnTo>
                <a:lnTo>
                  <a:pt x="2027527" y="1042945"/>
                </a:lnTo>
                <a:lnTo>
                  <a:pt x="2067399" y="1130123"/>
                </a:lnTo>
                <a:lnTo>
                  <a:pt x="2084948" y="1169581"/>
                </a:lnTo>
                <a:lnTo>
                  <a:pt x="2101984" y="1209211"/>
                </a:lnTo>
                <a:lnTo>
                  <a:pt x="2118420" y="1249013"/>
                </a:lnTo>
                <a:lnTo>
                  <a:pt x="2126874" y="1268878"/>
                </a:lnTo>
                <a:lnTo>
                  <a:pt x="2135670" y="1288614"/>
                </a:lnTo>
                <a:lnTo>
                  <a:pt x="2153605" y="1327872"/>
                </a:lnTo>
                <a:lnTo>
                  <a:pt x="2174282" y="1374809"/>
                </a:lnTo>
                <a:lnTo>
                  <a:pt x="2195645" y="1421402"/>
                </a:lnTo>
                <a:lnTo>
                  <a:pt x="2227003" y="1487136"/>
                </a:lnTo>
                <a:lnTo>
                  <a:pt x="2258704" y="1552527"/>
                </a:lnTo>
                <a:lnTo>
                  <a:pt x="2263766" y="1563538"/>
                </a:lnTo>
                <a:lnTo>
                  <a:pt x="2268699" y="1574591"/>
                </a:lnTo>
                <a:lnTo>
                  <a:pt x="2278353" y="1597000"/>
                </a:lnTo>
                <a:lnTo>
                  <a:pt x="2278809" y="1598833"/>
                </a:lnTo>
                <a:lnTo>
                  <a:pt x="2275154" y="1604335"/>
                </a:lnTo>
                <a:lnTo>
                  <a:pt x="2272869" y="1604794"/>
                </a:lnTo>
                <a:lnTo>
                  <a:pt x="2263616" y="1606205"/>
                </a:lnTo>
                <a:lnTo>
                  <a:pt x="2254363" y="1607487"/>
                </a:lnTo>
                <a:lnTo>
                  <a:pt x="2245109" y="1608340"/>
                </a:lnTo>
                <a:lnTo>
                  <a:pt x="2235856" y="1608462"/>
                </a:lnTo>
                <a:close/>
              </a:path>
            </a:pathLst>
          </a:custGeom>
          <a:solidFill>
            <a:srgbClr val="C7583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957094"/>
              </p:ext>
            </p:extLst>
          </p:nvPr>
        </p:nvGraphicFramePr>
        <p:xfrm>
          <a:off x="4800600" y="1029991"/>
          <a:ext cx="8153400" cy="9257010"/>
        </p:xfrm>
        <a:graphic>
          <a:graphicData uri="http://schemas.openxmlformats.org/drawingml/2006/table">
            <a:tbl>
              <a:tblPr/>
              <a:tblGrid>
                <a:gridCol w="4076700"/>
                <a:gridCol w="4076700"/>
              </a:tblGrid>
              <a:tr h="3121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Expense Distribution</a:t>
                      </a:r>
                      <a:endParaRPr lang="en-US" sz="18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Cost</a:t>
                      </a:r>
                      <a:endParaRPr lang="en-US" sz="18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Advertising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$300</a:t>
                      </a: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Room Rental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$400</a:t>
                      </a:r>
                      <a:endParaRPr lang="en-US" sz="200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5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Entertainment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$700 (DJ)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$600 (Photography)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$500 (host)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$4000 (Performers)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$600(Videographer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)</a:t>
                      </a: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Cultural Food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$3000</a:t>
                      </a: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Decorations</a:t>
                      </a:r>
                      <a:endParaRPr lang="en-US" sz="2000" dirty="0">
                        <a:effectLst/>
                      </a:endParaRPr>
                    </a:p>
                    <a:p>
                      <a:pPr fontAlgn="t"/>
                      <a:r>
                        <a:rPr lang="en-US" sz="2000" dirty="0">
                          <a:effectLst/>
                        </a:rPr>
                        <a:t/>
                      </a:r>
                      <a:br>
                        <a:rPr lang="en-US" sz="2000" dirty="0">
                          <a:effectLst/>
                        </a:rPr>
                      </a:b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$4000</a:t>
                      </a:r>
                      <a:endParaRPr lang="en-US" sz="200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Costumes/Props</a:t>
                      </a:r>
                      <a:endParaRPr lang="en-US" sz="2000">
                        <a:effectLst/>
                      </a:endParaRPr>
                    </a:p>
                    <a:p>
                      <a:pPr fontAlgn="t"/>
                      <a:r>
                        <a:rPr lang="en-US" sz="2000">
                          <a:effectLst/>
                        </a:rPr>
                        <a:t/>
                      </a:r>
                      <a:br>
                        <a:rPr lang="en-US" sz="2000">
                          <a:effectLst/>
                        </a:rPr>
                      </a:br>
                      <a:endParaRPr lang="en-US" sz="200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$1500 (TDT Costume)</a:t>
                      </a:r>
                      <a:endParaRPr lang="en-US" sz="200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Other (Explain)</a:t>
                      </a:r>
                      <a:endParaRPr lang="en-US" sz="2000">
                        <a:effectLst/>
                      </a:endParaRPr>
                    </a:p>
                    <a:p>
                      <a:pPr fontAlgn="t"/>
                      <a:r>
                        <a:rPr lang="en-US" sz="2000">
                          <a:effectLst/>
                        </a:rPr>
                        <a:t/>
                      </a:r>
                      <a:br>
                        <a:rPr lang="en-US" sz="2000">
                          <a:effectLst/>
                        </a:rPr>
                      </a:br>
                      <a:endParaRPr lang="en-US" sz="200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Makeup Artists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$1000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Fabric: $600</a:t>
                      </a:r>
                      <a:endParaRPr lang="en-US" sz="20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Tailors: $4000</a:t>
                      </a:r>
                      <a:endParaRPr lang="en-US" sz="2000" dirty="0">
                        <a:effectLst/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5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TOTAL PROGRAM COST:</a:t>
                      </a:r>
                    </a:p>
                    <a:p>
                      <a:pPr fontAlgn="t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/>
                      </a:r>
                      <a:b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</a:b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u="sng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$</a:t>
                      </a:r>
                      <a:r>
                        <a:rPr lang="en-US" sz="4800" b="1" u="sng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21,200</a:t>
                      </a:r>
                      <a:endParaRPr lang="en-US" sz="4800" b="1" u="sng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37358" marR="37358" marT="24905" marB="2490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488238" y="29749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93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10" dirty="0"/>
              <a:t>A</a:t>
            </a:r>
            <a:r>
              <a:rPr spc="55" dirty="0"/>
              <a:t>N</a:t>
            </a:r>
            <a:r>
              <a:rPr spc="-715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7766" y="3136144"/>
            <a:ext cx="7239634" cy="43601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360" dirty="0">
                <a:solidFill>
                  <a:srgbClr val="860D0D"/>
                </a:solidFill>
                <a:latin typeface="Times New Roman"/>
                <a:cs typeface="Times New Roman"/>
              </a:rPr>
              <a:t>QUESTIONS?</a:t>
            </a:r>
            <a:endParaRPr sz="8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10"/>
              </a:spcBef>
            </a:pPr>
            <a:r>
              <a:rPr sz="3200" spc="-125" dirty="0">
                <a:solidFill>
                  <a:srgbClr val="013333"/>
                </a:solidFill>
                <a:latin typeface="Verdana"/>
                <a:cs typeface="Verdana"/>
              </a:rPr>
              <a:t>For</a:t>
            </a:r>
            <a:r>
              <a:rPr sz="3200" spc="-30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40" dirty="0">
                <a:solidFill>
                  <a:srgbClr val="013333"/>
                </a:solidFill>
                <a:latin typeface="Verdana"/>
                <a:cs typeface="Verdana"/>
              </a:rPr>
              <a:t>inquiries</a:t>
            </a:r>
            <a:r>
              <a:rPr sz="3200" spc="-30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65" dirty="0">
                <a:solidFill>
                  <a:srgbClr val="013333"/>
                </a:solidFill>
                <a:latin typeface="Verdana"/>
                <a:cs typeface="Verdana"/>
              </a:rPr>
              <a:t>or</a:t>
            </a:r>
            <a:r>
              <a:rPr sz="3200" spc="-29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30" dirty="0">
                <a:solidFill>
                  <a:srgbClr val="013333"/>
                </a:solidFill>
                <a:latin typeface="Verdana"/>
                <a:cs typeface="Verdana"/>
              </a:rPr>
              <a:t>anything</a:t>
            </a:r>
            <a:r>
              <a:rPr sz="3200" spc="-30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60" dirty="0">
                <a:solidFill>
                  <a:srgbClr val="013333"/>
                </a:solidFill>
                <a:latin typeface="Verdana"/>
                <a:cs typeface="Verdana"/>
              </a:rPr>
              <a:t>under</a:t>
            </a:r>
            <a:r>
              <a:rPr sz="3200" spc="-295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60" dirty="0">
                <a:solidFill>
                  <a:srgbClr val="013333"/>
                </a:solidFill>
                <a:latin typeface="Verdana"/>
                <a:cs typeface="Verdana"/>
              </a:rPr>
              <a:t>the</a:t>
            </a:r>
            <a:r>
              <a:rPr sz="3200" spc="-300" dirty="0">
                <a:solidFill>
                  <a:srgbClr val="013333"/>
                </a:solidFill>
                <a:latin typeface="Verdana"/>
                <a:cs typeface="Verdana"/>
              </a:rPr>
              <a:t> </a:t>
            </a:r>
            <a:r>
              <a:rPr sz="3200" spc="-145" dirty="0">
                <a:solidFill>
                  <a:srgbClr val="013333"/>
                </a:solidFill>
                <a:latin typeface="Verdana"/>
                <a:cs typeface="Verdana"/>
              </a:rPr>
              <a:t>sun</a:t>
            </a:r>
            <a:endParaRPr sz="32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200" b="1" spc="5" dirty="0" smtClean="0">
                <a:solidFill>
                  <a:srgbClr val="013333"/>
                </a:solidFill>
                <a:latin typeface="Arial"/>
                <a:cs typeface="Arial"/>
              </a:rPr>
              <a:t>Email</a:t>
            </a:r>
            <a:endParaRPr lang="en-US" sz="2200" b="1" spc="5" dirty="0" smtClean="0">
              <a:solidFill>
                <a:srgbClr val="013333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  <a:hlinkClick r:id="rId2"/>
              </a:rPr>
              <a:t>rutwese@gmail.com</a:t>
            </a:r>
            <a:endParaRPr lang="en-US" sz="2200" b="1" spc="5" dirty="0" smtClean="0">
              <a:solidFill>
                <a:srgbClr val="013333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</a:rPr>
              <a:t>or</a:t>
            </a: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  <a:hlinkClick r:id="rId3"/>
              </a:rPr>
              <a:t>smr348@rutgers.edu</a:t>
            </a: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</a:rPr>
              <a:t> – </a:t>
            </a:r>
            <a:r>
              <a:rPr lang="en-US" sz="2200" b="1" spc="5" dirty="0" err="1" smtClean="0">
                <a:solidFill>
                  <a:srgbClr val="013333"/>
                </a:solidFill>
                <a:latin typeface="Arial"/>
                <a:cs typeface="Arial"/>
              </a:rPr>
              <a:t>Sundus</a:t>
            </a: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r>
              <a:rPr lang="en-US" sz="2200" b="1" spc="5" dirty="0" err="1" smtClean="0">
                <a:solidFill>
                  <a:srgbClr val="013333"/>
                </a:solidFill>
                <a:latin typeface="Arial"/>
                <a:cs typeface="Arial"/>
              </a:rPr>
              <a:t>Reshid</a:t>
            </a:r>
            <a:r>
              <a:rPr lang="en-US" sz="2200" b="1" spc="5" dirty="0" smtClean="0">
                <a:solidFill>
                  <a:srgbClr val="013333"/>
                </a:solidFill>
                <a:latin typeface="Arial"/>
                <a:cs typeface="Arial"/>
              </a:rPr>
              <a:t> 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55820" y="222006"/>
            <a:ext cx="2436876" cy="1553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5656819" y="7847583"/>
            <a:ext cx="2294890" cy="2084705"/>
            <a:chOff x="15656819" y="7847583"/>
            <a:chExt cx="2294890" cy="2084705"/>
          </a:xfrm>
        </p:grpSpPr>
        <p:sp>
          <p:nvSpPr>
            <p:cNvPr id="7" name="object 7"/>
            <p:cNvSpPr/>
            <p:nvPr/>
          </p:nvSpPr>
          <p:spPr>
            <a:xfrm>
              <a:off x="15656819" y="7847583"/>
              <a:ext cx="2294890" cy="2084705"/>
            </a:xfrm>
            <a:custGeom>
              <a:avLst/>
              <a:gdLst/>
              <a:ahLst/>
              <a:cxnLst/>
              <a:rect l="l" t="t" r="r" b="b"/>
              <a:pathLst>
                <a:path w="2294890" h="2084704">
                  <a:moveTo>
                    <a:pt x="968118" y="2084176"/>
                  </a:moveTo>
                  <a:lnTo>
                    <a:pt x="917885" y="2083892"/>
                  </a:lnTo>
                  <a:lnTo>
                    <a:pt x="869226" y="2081528"/>
                  </a:lnTo>
                  <a:lnTo>
                    <a:pt x="822363" y="2076994"/>
                  </a:lnTo>
                  <a:lnTo>
                    <a:pt x="777520" y="2070203"/>
                  </a:lnTo>
                  <a:lnTo>
                    <a:pt x="727527" y="2058795"/>
                  </a:lnTo>
                  <a:lnTo>
                    <a:pt x="680207" y="2043426"/>
                  </a:lnTo>
                  <a:lnTo>
                    <a:pt x="635442" y="2024384"/>
                  </a:lnTo>
                  <a:lnTo>
                    <a:pt x="593113" y="2001955"/>
                  </a:lnTo>
                  <a:lnTo>
                    <a:pt x="553101" y="1976426"/>
                  </a:lnTo>
                  <a:lnTo>
                    <a:pt x="515287" y="1948084"/>
                  </a:lnTo>
                  <a:lnTo>
                    <a:pt x="479554" y="1917216"/>
                  </a:lnTo>
                  <a:lnTo>
                    <a:pt x="445782" y="1884109"/>
                  </a:lnTo>
                  <a:lnTo>
                    <a:pt x="413853" y="1849050"/>
                  </a:lnTo>
                  <a:lnTo>
                    <a:pt x="383648" y="1812326"/>
                  </a:lnTo>
                  <a:lnTo>
                    <a:pt x="355049" y="1774223"/>
                  </a:lnTo>
                  <a:lnTo>
                    <a:pt x="327937" y="1735030"/>
                  </a:lnTo>
                  <a:lnTo>
                    <a:pt x="302192" y="1695032"/>
                  </a:lnTo>
                  <a:lnTo>
                    <a:pt x="277698" y="1654516"/>
                  </a:lnTo>
                  <a:lnTo>
                    <a:pt x="254335" y="1613771"/>
                  </a:lnTo>
                  <a:lnTo>
                    <a:pt x="231984" y="1573081"/>
                  </a:lnTo>
                  <a:lnTo>
                    <a:pt x="210527" y="1532735"/>
                  </a:lnTo>
                  <a:lnTo>
                    <a:pt x="189845" y="1493020"/>
                  </a:lnTo>
                  <a:lnTo>
                    <a:pt x="150332" y="1416628"/>
                  </a:lnTo>
                  <a:lnTo>
                    <a:pt x="131264" y="1380526"/>
                  </a:lnTo>
                  <a:lnTo>
                    <a:pt x="112497" y="1346201"/>
                  </a:lnTo>
                  <a:lnTo>
                    <a:pt x="93912" y="1313942"/>
                  </a:lnTo>
                  <a:lnTo>
                    <a:pt x="15567" y="1168501"/>
                  </a:lnTo>
                  <a:lnTo>
                    <a:pt x="0" y="1045435"/>
                  </a:lnTo>
                  <a:lnTo>
                    <a:pt x="56702" y="877619"/>
                  </a:lnTo>
                  <a:lnTo>
                    <a:pt x="195166" y="597925"/>
                  </a:lnTo>
                  <a:lnTo>
                    <a:pt x="244586" y="549668"/>
                  </a:lnTo>
                  <a:lnTo>
                    <a:pt x="293548" y="503608"/>
                  </a:lnTo>
                  <a:lnTo>
                    <a:pt x="342051" y="459722"/>
                  </a:lnTo>
                  <a:lnTo>
                    <a:pt x="390097" y="417988"/>
                  </a:lnTo>
                  <a:lnTo>
                    <a:pt x="437684" y="378386"/>
                  </a:lnTo>
                  <a:lnTo>
                    <a:pt x="484811" y="340891"/>
                  </a:lnTo>
                  <a:lnTo>
                    <a:pt x="531480" y="305484"/>
                  </a:lnTo>
                  <a:lnTo>
                    <a:pt x="577689" y="272142"/>
                  </a:lnTo>
                  <a:lnTo>
                    <a:pt x="623438" y="240842"/>
                  </a:lnTo>
                  <a:lnTo>
                    <a:pt x="668727" y="211564"/>
                  </a:lnTo>
                  <a:lnTo>
                    <a:pt x="713555" y="184284"/>
                  </a:lnTo>
                  <a:lnTo>
                    <a:pt x="757923" y="158982"/>
                  </a:lnTo>
                  <a:lnTo>
                    <a:pt x="801830" y="135635"/>
                  </a:lnTo>
                  <a:lnTo>
                    <a:pt x="845275" y="114222"/>
                  </a:lnTo>
                  <a:lnTo>
                    <a:pt x="888258" y="94719"/>
                  </a:lnTo>
                  <a:lnTo>
                    <a:pt x="930780" y="77107"/>
                  </a:lnTo>
                  <a:lnTo>
                    <a:pt x="972839" y="61361"/>
                  </a:lnTo>
                  <a:lnTo>
                    <a:pt x="1014436" y="47462"/>
                  </a:lnTo>
                  <a:lnTo>
                    <a:pt x="1055570" y="35386"/>
                  </a:lnTo>
                  <a:lnTo>
                    <a:pt x="1096240" y="25111"/>
                  </a:lnTo>
                  <a:lnTo>
                    <a:pt x="1136447" y="16617"/>
                  </a:lnTo>
                  <a:lnTo>
                    <a:pt x="1176190" y="9881"/>
                  </a:lnTo>
                  <a:lnTo>
                    <a:pt x="1215469" y="4880"/>
                  </a:lnTo>
                  <a:lnTo>
                    <a:pt x="1254284" y="1594"/>
                  </a:lnTo>
                  <a:lnTo>
                    <a:pt x="1292634" y="0"/>
                  </a:lnTo>
                  <a:lnTo>
                    <a:pt x="1330519" y="75"/>
                  </a:lnTo>
                  <a:lnTo>
                    <a:pt x="1404892" y="5150"/>
                  </a:lnTo>
                  <a:lnTo>
                    <a:pt x="1477402" y="16643"/>
                  </a:lnTo>
                  <a:lnTo>
                    <a:pt x="1548046" y="34378"/>
                  </a:lnTo>
                  <a:lnTo>
                    <a:pt x="1616821" y="58180"/>
                  </a:lnTo>
                  <a:lnTo>
                    <a:pt x="1683724" y="87873"/>
                  </a:lnTo>
                  <a:lnTo>
                    <a:pt x="1748755" y="123283"/>
                  </a:lnTo>
                  <a:lnTo>
                    <a:pt x="1811909" y="164233"/>
                  </a:lnTo>
                  <a:lnTo>
                    <a:pt x="1842783" y="186731"/>
                  </a:lnTo>
                  <a:lnTo>
                    <a:pt x="1873186" y="210549"/>
                  </a:lnTo>
                  <a:lnTo>
                    <a:pt x="1903119" y="235664"/>
                  </a:lnTo>
                  <a:lnTo>
                    <a:pt x="1932581" y="262054"/>
                  </a:lnTo>
                  <a:lnTo>
                    <a:pt x="1961573" y="289699"/>
                  </a:lnTo>
                  <a:lnTo>
                    <a:pt x="1990094" y="318575"/>
                  </a:lnTo>
                  <a:lnTo>
                    <a:pt x="2018143" y="348660"/>
                  </a:lnTo>
                  <a:lnTo>
                    <a:pt x="2045720" y="379934"/>
                  </a:lnTo>
                  <a:lnTo>
                    <a:pt x="2084800" y="428039"/>
                  </a:lnTo>
                  <a:lnTo>
                    <a:pt x="2120098" y="476709"/>
                  </a:lnTo>
                  <a:lnTo>
                    <a:pt x="2151742" y="525847"/>
                  </a:lnTo>
                  <a:lnTo>
                    <a:pt x="2179856" y="575357"/>
                  </a:lnTo>
                  <a:lnTo>
                    <a:pt x="2204567" y="625143"/>
                  </a:lnTo>
                  <a:lnTo>
                    <a:pt x="2226000" y="675106"/>
                  </a:lnTo>
                  <a:lnTo>
                    <a:pt x="2244283" y="725152"/>
                  </a:lnTo>
                  <a:lnTo>
                    <a:pt x="2259540" y="775182"/>
                  </a:lnTo>
                  <a:lnTo>
                    <a:pt x="2271898" y="825102"/>
                  </a:lnTo>
                  <a:lnTo>
                    <a:pt x="2281483" y="874813"/>
                  </a:lnTo>
                  <a:lnTo>
                    <a:pt x="2288420" y="924220"/>
                  </a:lnTo>
                  <a:lnTo>
                    <a:pt x="2292836" y="973226"/>
                  </a:lnTo>
                  <a:lnTo>
                    <a:pt x="2294857" y="1021734"/>
                  </a:lnTo>
                  <a:lnTo>
                    <a:pt x="2294609" y="1069647"/>
                  </a:lnTo>
                  <a:lnTo>
                    <a:pt x="2292217" y="1116870"/>
                  </a:lnTo>
                  <a:lnTo>
                    <a:pt x="2287808" y="1163304"/>
                  </a:lnTo>
                  <a:lnTo>
                    <a:pt x="2281508" y="1208855"/>
                  </a:lnTo>
                  <a:lnTo>
                    <a:pt x="2273442" y="1253424"/>
                  </a:lnTo>
                  <a:lnTo>
                    <a:pt x="2263737" y="1296916"/>
                  </a:lnTo>
                  <a:lnTo>
                    <a:pt x="2252519" y="1339234"/>
                  </a:lnTo>
                  <a:lnTo>
                    <a:pt x="2239913" y="1380281"/>
                  </a:lnTo>
                  <a:lnTo>
                    <a:pt x="2226046" y="1419961"/>
                  </a:lnTo>
                  <a:lnTo>
                    <a:pt x="2211044" y="1458177"/>
                  </a:lnTo>
                  <a:lnTo>
                    <a:pt x="2195032" y="1494832"/>
                  </a:lnTo>
                  <a:lnTo>
                    <a:pt x="2178137" y="1529830"/>
                  </a:lnTo>
                  <a:lnTo>
                    <a:pt x="2142201" y="1594468"/>
                  </a:lnTo>
                  <a:lnTo>
                    <a:pt x="2104243" y="1651318"/>
                  </a:lnTo>
                  <a:lnTo>
                    <a:pt x="2065271" y="1699607"/>
                  </a:lnTo>
                  <a:lnTo>
                    <a:pt x="2020749" y="1743411"/>
                  </a:lnTo>
                  <a:lnTo>
                    <a:pt x="1960386" y="1789418"/>
                  </a:lnTo>
                  <a:lnTo>
                    <a:pt x="1925438" y="1812136"/>
                  </a:lnTo>
                  <a:lnTo>
                    <a:pt x="1887611" y="1834545"/>
                  </a:lnTo>
                  <a:lnTo>
                    <a:pt x="1847126" y="1856558"/>
                  </a:lnTo>
                  <a:lnTo>
                    <a:pt x="1804207" y="1878085"/>
                  </a:lnTo>
                  <a:lnTo>
                    <a:pt x="1759076" y="1899038"/>
                  </a:lnTo>
                  <a:lnTo>
                    <a:pt x="1711955" y="1919328"/>
                  </a:lnTo>
                  <a:lnTo>
                    <a:pt x="1663068" y="1938866"/>
                  </a:lnTo>
                  <a:lnTo>
                    <a:pt x="1612637" y="1957565"/>
                  </a:lnTo>
                  <a:lnTo>
                    <a:pt x="1560885" y="1975335"/>
                  </a:lnTo>
                  <a:lnTo>
                    <a:pt x="1508035" y="1992087"/>
                  </a:lnTo>
                  <a:lnTo>
                    <a:pt x="1454309" y="2007734"/>
                  </a:lnTo>
                  <a:lnTo>
                    <a:pt x="1399930" y="2022187"/>
                  </a:lnTo>
                  <a:lnTo>
                    <a:pt x="1345121" y="2035356"/>
                  </a:lnTo>
                  <a:lnTo>
                    <a:pt x="1290105" y="2047154"/>
                  </a:lnTo>
                  <a:lnTo>
                    <a:pt x="1235103" y="2057492"/>
                  </a:lnTo>
                  <a:lnTo>
                    <a:pt x="1180340" y="2066281"/>
                  </a:lnTo>
                  <a:lnTo>
                    <a:pt x="1126037" y="2073432"/>
                  </a:lnTo>
                  <a:lnTo>
                    <a:pt x="1072417" y="2078858"/>
                  </a:lnTo>
                  <a:lnTo>
                    <a:pt x="1019703" y="2082469"/>
                  </a:lnTo>
                  <a:lnTo>
                    <a:pt x="968118" y="2084176"/>
                  </a:lnTo>
                  <a:close/>
                </a:path>
              </a:pathLst>
            </a:custGeom>
            <a:solidFill>
              <a:srgbClr val="FAAB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04577" y="8209639"/>
              <a:ext cx="1575435" cy="1413510"/>
            </a:xfrm>
            <a:custGeom>
              <a:avLst/>
              <a:gdLst/>
              <a:ahLst/>
              <a:cxnLst/>
              <a:rect l="l" t="t" r="r" b="b"/>
              <a:pathLst>
                <a:path w="1575434" h="1413509">
                  <a:moveTo>
                    <a:pt x="792264" y="1413021"/>
                  </a:moveTo>
                  <a:lnTo>
                    <a:pt x="736217" y="1412061"/>
                  </a:lnTo>
                  <a:lnTo>
                    <a:pt x="680280" y="1409150"/>
                  </a:lnTo>
                  <a:lnTo>
                    <a:pt x="624936" y="1404243"/>
                  </a:lnTo>
                  <a:lnTo>
                    <a:pt x="570671" y="1397293"/>
                  </a:lnTo>
                  <a:lnTo>
                    <a:pt x="517966" y="1388255"/>
                  </a:lnTo>
                  <a:lnTo>
                    <a:pt x="467305" y="1377082"/>
                  </a:lnTo>
                  <a:lnTo>
                    <a:pt x="419172" y="1363729"/>
                  </a:lnTo>
                  <a:lnTo>
                    <a:pt x="374050" y="1348149"/>
                  </a:lnTo>
                  <a:lnTo>
                    <a:pt x="332423" y="1330296"/>
                  </a:lnTo>
                  <a:lnTo>
                    <a:pt x="287142" y="1304917"/>
                  </a:lnTo>
                  <a:lnTo>
                    <a:pt x="247075" y="1275286"/>
                  </a:lnTo>
                  <a:lnTo>
                    <a:pt x="211816" y="1241891"/>
                  </a:lnTo>
                  <a:lnTo>
                    <a:pt x="180958" y="1205224"/>
                  </a:lnTo>
                  <a:lnTo>
                    <a:pt x="154096" y="1165774"/>
                  </a:lnTo>
                  <a:lnTo>
                    <a:pt x="130822" y="1124031"/>
                  </a:lnTo>
                  <a:lnTo>
                    <a:pt x="110730" y="1080486"/>
                  </a:lnTo>
                  <a:lnTo>
                    <a:pt x="93415" y="1035628"/>
                  </a:lnTo>
                  <a:lnTo>
                    <a:pt x="78469" y="989946"/>
                  </a:lnTo>
                  <a:lnTo>
                    <a:pt x="65486" y="943933"/>
                  </a:lnTo>
                  <a:lnTo>
                    <a:pt x="54060" y="898076"/>
                  </a:lnTo>
                  <a:lnTo>
                    <a:pt x="43785" y="852866"/>
                  </a:lnTo>
                  <a:lnTo>
                    <a:pt x="34253" y="808794"/>
                  </a:lnTo>
                  <a:lnTo>
                    <a:pt x="27619" y="777816"/>
                  </a:lnTo>
                  <a:lnTo>
                    <a:pt x="21037" y="747938"/>
                  </a:lnTo>
                  <a:lnTo>
                    <a:pt x="14350" y="719423"/>
                  </a:lnTo>
                  <a:lnTo>
                    <a:pt x="7401" y="692532"/>
                  </a:lnTo>
                  <a:lnTo>
                    <a:pt x="0" y="639127"/>
                  </a:lnTo>
                  <a:lnTo>
                    <a:pt x="4886" y="583279"/>
                  </a:lnTo>
                  <a:lnTo>
                    <a:pt x="19676" y="526512"/>
                  </a:lnTo>
                  <a:lnTo>
                    <a:pt x="41984" y="470348"/>
                  </a:lnTo>
                  <a:lnTo>
                    <a:pt x="69423" y="416307"/>
                  </a:lnTo>
                  <a:lnTo>
                    <a:pt x="99608" y="365912"/>
                  </a:lnTo>
                  <a:lnTo>
                    <a:pt x="130154" y="320686"/>
                  </a:lnTo>
                  <a:lnTo>
                    <a:pt x="158732" y="282078"/>
                  </a:lnTo>
                  <a:lnTo>
                    <a:pt x="182786" y="251823"/>
                  </a:lnTo>
                  <a:lnTo>
                    <a:pt x="208232" y="221895"/>
                  </a:lnTo>
                  <a:lnTo>
                    <a:pt x="266387" y="189277"/>
                  </a:lnTo>
                  <a:lnTo>
                    <a:pt x="320809" y="161145"/>
                  </a:lnTo>
                  <a:lnTo>
                    <a:pt x="374289" y="135266"/>
                  </a:lnTo>
                  <a:lnTo>
                    <a:pt x="426819" y="111642"/>
                  </a:lnTo>
                  <a:lnTo>
                    <a:pt x="478395" y="90277"/>
                  </a:lnTo>
                  <a:lnTo>
                    <a:pt x="529008" y="71172"/>
                  </a:lnTo>
                  <a:lnTo>
                    <a:pt x="578654" y="54330"/>
                  </a:lnTo>
                  <a:lnTo>
                    <a:pt x="627326" y="39753"/>
                  </a:lnTo>
                  <a:lnTo>
                    <a:pt x="675016" y="27443"/>
                  </a:lnTo>
                  <a:lnTo>
                    <a:pt x="721720" y="17404"/>
                  </a:lnTo>
                  <a:lnTo>
                    <a:pt x="767431" y="9638"/>
                  </a:lnTo>
                  <a:lnTo>
                    <a:pt x="812141" y="4147"/>
                  </a:lnTo>
                  <a:lnTo>
                    <a:pt x="855846" y="933"/>
                  </a:lnTo>
                  <a:lnTo>
                    <a:pt x="898538" y="0"/>
                  </a:lnTo>
                  <a:lnTo>
                    <a:pt x="940211" y="1348"/>
                  </a:lnTo>
                  <a:lnTo>
                    <a:pt x="980859" y="4982"/>
                  </a:lnTo>
                  <a:lnTo>
                    <a:pt x="1020475" y="10903"/>
                  </a:lnTo>
                  <a:lnTo>
                    <a:pt x="1059054" y="19113"/>
                  </a:lnTo>
                  <a:lnTo>
                    <a:pt x="1071484" y="22592"/>
                  </a:lnTo>
                  <a:lnTo>
                    <a:pt x="885346" y="22592"/>
                  </a:lnTo>
                  <a:lnTo>
                    <a:pt x="841079" y="24316"/>
                  </a:lnTo>
                  <a:lnTo>
                    <a:pt x="795676" y="28532"/>
                  </a:lnTo>
                  <a:lnTo>
                    <a:pt x="749146" y="35237"/>
                  </a:lnTo>
                  <a:lnTo>
                    <a:pt x="701499" y="44428"/>
                  </a:lnTo>
                  <a:lnTo>
                    <a:pt x="652743" y="56104"/>
                  </a:lnTo>
                  <a:lnTo>
                    <a:pt x="602888" y="70261"/>
                  </a:lnTo>
                  <a:lnTo>
                    <a:pt x="551943" y="86898"/>
                  </a:lnTo>
                  <a:lnTo>
                    <a:pt x="499917" y="106013"/>
                  </a:lnTo>
                  <a:lnTo>
                    <a:pt x="446819" y="127602"/>
                  </a:lnTo>
                  <a:lnTo>
                    <a:pt x="392659" y="151664"/>
                  </a:lnTo>
                  <a:lnTo>
                    <a:pt x="337446" y="178197"/>
                  </a:lnTo>
                  <a:lnTo>
                    <a:pt x="281188" y="207197"/>
                  </a:lnTo>
                  <a:lnTo>
                    <a:pt x="223896" y="238664"/>
                  </a:lnTo>
                  <a:lnTo>
                    <a:pt x="192420" y="276183"/>
                  </a:lnTo>
                  <a:lnTo>
                    <a:pt x="162570" y="314961"/>
                  </a:lnTo>
                  <a:lnTo>
                    <a:pt x="134293" y="354996"/>
                  </a:lnTo>
                  <a:lnTo>
                    <a:pt x="107537" y="396288"/>
                  </a:lnTo>
                  <a:lnTo>
                    <a:pt x="82659" y="439749"/>
                  </a:lnTo>
                  <a:lnTo>
                    <a:pt x="59365" y="487418"/>
                  </a:lnTo>
                  <a:lnTo>
                    <a:pt x="39987" y="537633"/>
                  </a:lnTo>
                  <a:lnTo>
                    <a:pt x="26857" y="588733"/>
                  </a:lnTo>
                  <a:lnTo>
                    <a:pt x="22304" y="639057"/>
                  </a:lnTo>
                  <a:lnTo>
                    <a:pt x="28659" y="686943"/>
                  </a:lnTo>
                  <a:lnTo>
                    <a:pt x="35696" y="714166"/>
                  </a:lnTo>
                  <a:lnTo>
                    <a:pt x="42575" y="742908"/>
                  </a:lnTo>
                  <a:lnTo>
                    <a:pt x="49349" y="773013"/>
                  </a:lnTo>
                  <a:lnTo>
                    <a:pt x="56071" y="804323"/>
                  </a:lnTo>
                  <a:lnTo>
                    <a:pt x="65331" y="847225"/>
                  </a:lnTo>
                  <a:lnTo>
                    <a:pt x="75295" y="891247"/>
                  </a:lnTo>
                  <a:lnTo>
                    <a:pt x="86350" y="935903"/>
                  </a:lnTo>
                  <a:lnTo>
                    <a:pt x="98883" y="980705"/>
                  </a:lnTo>
                  <a:lnTo>
                    <a:pt x="113279" y="1025167"/>
                  </a:lnTo>
                  <a:lnTo>
                    <a:pt x="129926" y="1068802"/>
                  </a:lnTo>
                  <a:lnTo>
                    <a:pt x="149210" y="1111122"/>
                  </a:lnTo>
                  <a:lnTo>
                    <a:pt x="171517" y="1151641"/>
                  </a:lnTo>
                  <a:lnTo>
                    <a:pt x="197234" y="1189872"/>
                  </a:lnTo>
                  <a:lnTo>
                    <a:pt x="226748" y="1225327"/>
                  </a:lnTo>
                  <a:lnTo>
                    <a:pt x="260445" y="1257521"/>
                  </a:lnTo>
                  <a:lnTo>
                    <a:pt x="298711" y="1285965"/>
                  </a:lnTo>
                  <a:lnTo>
                    <a:pt x="341933" y="1310174"/>
                  </a:lnTo>
                  <a:lnTo>
                    <a:pt x="382729" y="1327661"/>
                  </a:lnTo>
                  <a:lnTo>
                    <a:pt x="426898" y="1342913"/>
                  </a:lnTo>
                  <a:lnTo>
                    <a:pt x="473976" y="1355977"/>
                  </a:lnTo>
                  <a:lnTo>
                    <a:pt x="523496" y="1366905"/>
                  </a:lnTo>
                  <a:lnTo>
                    <a:pt x="574993" y="1375745"/>
                  </a:lnTo>
                  <a:lnTo>
                    <a:pt x="628001" y="1382547"/>
                  </a:lnTo>
                  <a:lnTo>
                    <a:pt x="682053" y="1387359"/>
                  </a:lnTo>
                  <a:lnTo>
                    <a:pt x="736684" y="1390232"/>
                  </a:lnTo>
                  <a:lnTo>
                    <a:pt x="791428" y="1391214"/>
                  </a:lnTo>
                  <a:lnTo>
                    <a:pt x="1051633" y="1391214"/>
                  </a:lnTo>
                  <a:lnTo>
                    <a:pt x="1030075" y="1395159"/>
                  </a:lnTo>
                  <a:lnTo>
                    <a:pt x="973578" y="1402877"/>
                  </a:lnTo>
                  <a:lnTo>
                    <a:pt x="914678" y="1408469"/>
                  </a:lnTo>
                  <a:lnTo>
                    <a:pt x="854024" y="1411872"/>
                  </a:lnTo>
                  <a:lnTo>
                    <a:pt x="792264" y="1413021"/>
                  </a:lnTo>
                  <a:close/>
                </a:path>
                <a:path w="1575434" h="1413509">
                  <a:moveTo>
                    <a:pt x="1051633" y="1391214"/>
                  </a:moveTo>
                  <a:lnTo>
                    <a:pt x="791428" y="1391214"/>
                  </a:lnTo>
                  <a:lnTo>
                    <a:pt x="845819" y="1390356"/>
                  </a:lnTo>
                  <a:lnTo>
                    <a:pt x="899392" y="1387706"/>
                  </a:lnTo>
                  <a:lnTo>
                    <a:pt x="951680" y="1383314"/>
                  </a:lnTo>
                  <a:lnTo>
                    <a:pt x="1002218" y="1377229"/>
                  </a:lnTo>
                  <a:lnTo>
                    <a:pt x="1050539" y="1369501"/>
                  </a:lnTo>
                  <a:lnTo>
                    <a:pt x="1096178" y="1360179"/>
                  </a:lnTo>
                  <a:lnTo>
                    <a:pt x="1138669" y="1349312"/>
                  </a:lnTo>
                  <a:lnTo>
                    <a:pt x="1177547" y="1336950"/>
                  </a:lnTo>
                  <a:lnTo>
                    <a:pt x="1242596" y="1307938"/>
                  </a:lnTo>
                  <a:lnTo>
                    <a:pt x="1306107" y="1262497"/>
                  </a:lnTo>
                  <a:lnTo>
                    <a:pt x="1340597" y="1230701"/>
                  </a:lnTo>
                  <a:lnTo>
                    <a:pt x="1375597" y="1193003"/>
                  </a:lnTo>
                  <a:lnTo>
                    <a:pt x="1410126" y="1149516"/>
                  </a:lnTo>
                  <a:lnTo>
                    <a:pt x="1443199" y="1100349"/>
                  </a:lnTo>
                  <a:lnTo>
                    <a:pt x="1473834" y="1045614"/>
                  </a:lnTo>
                  <a:lnTo>
                    <a:pt x="1501047" y="985423"/>
                  </a:lnTo>
                  <a:lnTo>
                    <a:pt x="1525125" y="915569"/>
                  </a:lnTo>
                  <a:lnTo>
                    <a:pt x="1535215" y="876480"/>
                  </a:lnTo>
                  <a:lnTo>
                    <a:pt x="1543376" y="834817"/>
                  </a:lnTo>
                  <a:lnTo>
                    <a:pt x="1549136" y="790731"/>
                  </a:lnTo>
                  <a:lnTo>
                    <a:pt x="1552024" y="744375"/>
                  </a:lnTo>
                  <a:lnTo>
                    <a:pt x="1551566" y="695900"/>
                  </a:lnTo>
                  <a:lnTo>
                    <a:pt x="1547292" y="645456"/>
                  </a:lnTo>
                  <a:lnTo>
                    <a:pt x="1538729" y="593196"/>
                  </a:lnTo>
                  <a:lnTo>
                    <a:pt x="1525405" y="539271"/>
                  </a:lnTo>
                  <a:lnTo>
                    <a:pt x="1506848" y="483832"/>
                  </a:lnTo>
                  <a:lnTo>
                    <a:pt x="1482586" y="427030"/>
                  </a:lnTo>
                  <a:lnTo>
                    <a:pt x="1456278" y="375246"/>
                  </a:lnTo>
                  <a:lnTo>
                    <a:pt x="1428021" y="326921"/>
                  </a:lnTo>
                  <a:lnTo>
                    <a:pt x="1397835" y="282078"/>
                  </a:lnTo>
                  <a:lnTo>
                    <a:pt x="1365740" y="240740"/>
                  </a:lnTo>
                  <a:lnTo>
                    <a:pt x="1331755" y="202929"/>
                  </a:lnTo>
                  <a:lnTo>
                    <a:pt x="1295903" y="168669"/>
                  </a:lnTo>
                  <a:lnTo>
                    <a:pt x="1258201" y="137982"/>
                  </a:lnTo>
                  <a:lnTo>
                    <a:pt x="1218672" y="110890"/>
                  </a:lnTo>
                  <a:lnTo>
                    <a:pt x="1177334" y="87416"/>
                  </a:lnTo>
                  <a:lnTo>
                    <a:pt x="1134209" y="67584"/>
                  </a:lnTo>
                  <a:lnTo>
                    <a:pt x="1089315" y="51415"/>
                  </a:lnTo>
                  <a:lnTo>
                    <a:pt x="1050867" y="40650"/>
                  </a:lnTo>
                  <a:lnTo>
                    <a:pt x="1011237" y="32387"/>
                  </a:lnTo>
                  <a:lnTo>
                    <a:pt x="970434" y="26625"/>
                  </a:lnTo>
                  <a:lnTo>
                    <a:pt x="928467" y="23360"/>
                  </a:lnTo>
                  <a:lnTo>
                    <a:pt x="885346" y="22592"/>
                  </a:lnTo>
                  <a:lnTo>
                    <a:pt x="1071484" y="22592"/>
                  </a:lnTo>
                  <a:lnTo>
                    <a:pt x="1139311" y="44891"/>
                  </a:lnTo>
                  <a:lnTo>
                    <a:pt x="1180480" y="63316"/>
                  </a:lnTo>
                  <a:lnTo>
                    <a:pt x="1220079" y="84874"/>
                  </a:lnTo>
                  <a:lnTo>
                    <a:pt x="1258094" y="109546"/>
                  </a:lnTo>
                  <a:lnTo>
                    <a:pt x="1294508" y="137316"/>
                  </a:lnTo>
                  <a:lnTo>
                    <a:pt x="1329305" y="168166"/>
                  </a:lnTo>
                  <a:lnTo>
                    <a:pt x="1362472" y="202079"/>
                  </a:lnTo>
                  <a:lnTo>
                    <a:pt x="1393991" y="239036"/>
                  </a:lnTo>
                  <a:lnTo>
                    <a:pt x="1423847" y="279022"/>
                  </a:lnTo>
                  <a:lnTo>
                    <a:pt x="1452025" y="322017"/>
                  </a:lnTo>
                  <a:lnTo>
                    <a:pt x="1478509" y="368006"/>
                  </a:lnTo>
                  <a:lnTo>
                    <a:pt x="1503284" y="416969"/>
                  </a:lnTo>
                  <a:lnTo>
                    <a:pt x="1528294" y="475564"/>
                  </a:lnTo>
                  <a:lnTo>
                    <a:pt x="1547427" y="532747"/>
                  </a:lnTo>
                  <a:lnTo>
                    <a:pt x="1561167" y="588367"/>
                  </a:lnTo>
                  <a:lnTo>
                    <a:pt x="1570000" y="642268"/>
                  </a:lnTo>
                  <a:lnTo>
                    <a:pt x="1574413" y="694299"/>
                  </a:lnTo>
                  <a:lnTo>
                    <a:pt x="1574886" y="744375"/>
                  </a:lnTo>
                  <a:lnTo>
                    <a:pt x="1571917" y="792134"/>
                  </a:lnTo>
                  <a:lnTo>
                    <a:pt x="1565981" y="837632"/>
                  </a:lnTo>
                  <a:lnTo>
                    <a:pt x="1557565" y="880646"/>
                  </a:lnTo>
                  <a:lnTo>
                    <a:pt x="1547157" y="921022"/>
                  </a:lnTo>
                  <a:lnTo>
                    <a:pt x="1535242" y="958607"/>
                  </a:lnTo>
                  <a:lnTo>
                    <a:pt x="1497331" y="1048672"/>
                  </a:lnTo>
                  <a:lnTo>
                    <a:pt x="1469498" y="1099734"/>
                  </a:lnTo>
                  <a:lnTo>
                    <a:pt x="1439511" y="1146339"/>
                  </a:lnTo>
                  <a:lnTo>
                    <a:pt x="1408073" y="1188389"/>
                  </a:lnTo>
                  <a:lnTo>
                    <a:pt x="1375889" y="1225788"/>
                  </a:lnTo>
                  <a:lnTo>
                    <a:pt x="1343664" y="1258440"/>
                  </a:lnTo>
                  <a:lnTo>
                    <a:pt x="1312102" y="1286247"/>
                  </a:lnTo>
                  <a:lnTo>
                    <a:pt x="1253784" y="1326942"/>
                  </a:lnTo>
                  <a:lnTo>
                    <a:pt x="1219043" y="1344321"/>
                  </a:lnTo>
                  <a:lnTo>
                    <a:pt x="1178652" y="1359897"/>
                  </a:lnTo>
                  <a:lnTo>
                    <a:pt x="1133261" y="1373604"/>
                  </a:lnTo>
                  <a:lnTo>
                    <a:pt x="1083519" y="1385380"/>
                  </a:lnTo>
                  <a:lnTo>
                    <a:pt x="1051633" y="1391214"/>
                  </a:lnTo>
                  <a:close/>
                </a:path>
              </a:pathLst>
            </a:custGeom>
            <a:solidFill>
              <a:srgbClr val="F5F1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35090" y="9200802"/>
            <a:ext cx="1978025" cy="763270"/>
          </a:xfrm>
          <a:custGeom>
            <a:avLst/>
            <a:gdLst/>
            <a:ahLst/>
            <a:cxnLst/>
            <a:rect l="l" t="t" r="r" b="b"/>
            <a:pathLst>
              <a:path w="1978025" h="763270">
                <a:moveTo>
                  <a:pt x="1343842" y="762942"/>
                </a:moveTo>
                <a:lnTo>
                  <a:pt x="1297862" y="757286"/>
                </a:lnTo>
                <a:lnTo>
                  <a:pt x="1254785" y="746779"/>
                </a:lnTo>
                <a:lnTo>
                  <a:pt x="1214396" y="731860"/>
                </a:lnTo>
                <a:lnTo>
                  <a:pt x="1176480" y="712968"/>
                </a:lnTo>
                <a:lnTo>
                  <a:pt x="1140820" y="690543"/>
                </a:lnTo>
                <a:lnTo>
                  <a:pt x="1107203" y="665024"/>
                </a:lnTo>
                <a:lnTo>
                  <a:pt x="1075413" y="636851"/>
                </a:lnTo>
                <a:lnTo>
                  <a:pt x="1045233" y="606462"/>
                </a:lnTo>
                <a:lnTo>
                  <a:pt x="1016450" y="574297"/>
                </a:lnTo>
                <a:lnTo>
                  <a:pt x="988848" y="540796"/>
                </a:lnTo>
                <a:lnTo>
                  <a:pt x="962211" y="506397"/>
                </a:lnTo>
                <a:lnTo>
                  <a:pt x="936325" y="471540"/>
                </a:lnTo>
                <a:lnTo>
                  <a:pt x="885941" y="402210"/>
                </a:lnTo>
                <a:lnTo>
                  <a:pt x="861013" y="368616"/>
                </a:lnTo>
                <a:lnTo>
                  <a:pt x="835975" y="336320"/>
                </a:lnTo>
                <a:lnTo>
                  <a:pt x="810610" y="305764"/>
                </a:lnTo>
                <a:lnTo>
                  <a:pt x="784704" y="277385"/>
                </a:lnTo>
                <a:lnTo>
                  <a:pt x="730406" y="228919"/>
                </a:lnTo>
                <a:lnTo>
                  <a:pt x="671358" y="194437"/>
                </a:lnTo>
                <a:lnTo>
                  <a:pt x="605839" y="177454"/>
                </a:lnTo>
                <a:lnTo>
                  <a:pt x="570115" y="176623"/>
                </a:lnTo>
                <a:lnTo>
                  <a:pt x="329065" y="193309"/>
                </a:lnTo>
                <a:lnTo>
                  <a:pt x="200771" y="231590"/>
                </a:lnTo>
                <a:lnTo>
                  <a:pt x="142084" y="320912"/>
                </a:lnTo>
                <a:lnTo>
                  <a:pt x="109856" y="490722"/>
                </a:lnTo>
                <a:lnTo>
                  <a:pt x="0" y="497385"/>
                </a:lnTo>
                <a:lnTo>
                  <a:pt x="3906" y="453721"/>
                </a:lnTo>
                <a:lnTo>
                  <a:pt x="16380" y="394990"/>
                </a:lnTo>
                <a:lnTo>
                  <a:pt x="42616" y="307974"/>
                </a:lnTo>
                <a:lnTo>
                  <a:pt x="62316" y="262869"/>
                </a:lnTo>
                <a:lnTo>
                  <a:pt x="88453" y="221531"/>
                </a:lnTo>
                <a:lnTo>
                  <a:pt x="120102" y="183908"/>
                </a:lnTo>
                <a:lnTo>
                  <a:pt x="156336" y="149947"/>
                </a:lnTo>
                <a:lnTo>
                  <a:pt x="196230" y="119596"/>
                </a:lnTo>
                <a:lnTo>
                  <a:pt x="238858" y="92805"/>
                </a:lnTo>
                <a:lnTo>
                  <a:pt x="283294" y="69520"/>
                </a:lnTo>
                <a:lnTo>
                  <a:pt x="328611" y="49689"/>
                </a:lnTo>
                <a:lnTo>
                  <a:pt x="373885" y="33261"/>
                </a:lnTo>
                <a:lnTo>
                  <a:pt x="418188" y="20184"/>
                </a:lnTo>
                <a:lnTo>
                  <a:pt x="460596" y="10406"/>
                </a:lnTo>
                <a:lnTo>
                  <a:pt x="500183" y="3874"/>
                </a:lnTo>
                <a:lnTo>
                  <a:pt x="573016" y="0"/>
                </a:lnTo>
                <a:lnTo>
                  <a:pt x="611004" y="2506"/>
                </a:lnTo>
                <a:lnTo>
                  <a:pt x="649873" y="8523"/>
                </a:lnTo>
                <a:lnTo>
                  <a:pt x="689511" y="18515"/>
                </a:lnTo>
                <a:lnTo>
                  <a:pt x="729807" y="32950"/>
                </a:lnTo>
                <a:lnTo>
                  <a:pt x="770649" y="52292"/>
                </a:lnTo>
                <a:lnTo>
                  <a:pt x="811925" y="77007"/>
                </a:lnTo>
                <a:lnTo>
                  <a:pt x="853523" y="107563"/>
                </a:lnTo>
                <a:lnTo>
                  <a:pt x="895332" y="144425"/>
                </a:lnTo>
                <a:lnTo>
                  <a:pt x="937240" y="188058"/>
                </a:lnTo>
                <a:lnTo>
                  <a:pt x="979134" y="238929"/>
                </a:lnTo>
                <a:lnTo>
                  <a:pt x="1020903" y="297504"/>
                </a:lnTo>
                <a:lnTo>
                  <a:pt x="1066051" y="359686"/>
                </a:lnTo>
                <a:lnTo>
                  <a:pt x="1110469" y="410447"/>
                </a:lnTo>
                <a:lnTo>
                  <a:pt x="1153991" y="450919"/>
                </a:lnTo>
                <a:lnTo>
                  <a:pt x="1196450" y="482235"/>
                </a:lnTo>
                <a:lnTo>
                  <a:pt x="1237679" y="505527"/>
                </a:lnTo>
                <a:lnTo>
                  <a:pt x="1277512" y="521928"/>
                </a:lnTo>
                <a:lnTo>
                  <a:pt x="1315782" y="532571"/>
                </a:lnTo>
                <a:lnTo>
                  <a:pt x="1386970" y="541114"/>
                </a:lnTo>
                <a:lnTo>
                  <a:pt x="1419554" y="541279"/>
                </a:lnTo>
                <a:lnTo>
                  <a:pt x="1449910" y="540217"/>
                </a:lnTo>
                <a:lnTo>
                  <a:pt x="1582687" y="528661"/>
                </a:lnTo>
                <a:lnTo>
                  <a:pt x="1670451" y="490603"/>
                </a:lnTo>
                <a:lnTo>
                  <a:pt x="1752354" y="395258"/>
                </a:lnTo>
                <a:lnTo>
                  <a:pt x="1867552" y="211840"/>
                </a:lnTo>
                <a:lnTo>
                  <a:pt x="1977408" y="332721"/>
                </a:lnTo>
                <a:lnTo>
                  <a:pt x="1934082" y="403557"/>
                </a:lnTo>
                <a:lnTo>
                  <a:pt x="1809073" y="557469"/>
                </a:lnTo>
                <a:lnTo>
                  <a:pt x="1609840" y="706562"/>
                </a:lnTo>
                <a:lnTo>
                  <a:pt x="1343842" y="762942"/>
                </a:lnTo>
                <a:close/>
              </a:path>
            </a:pathLst>
          </a:custGeom>
          <a:solidFill>
            <a:srgbClr val="0133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133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389</Words>
  <Application>Microsoft Office PowerPoint</Application>
  <PresentationFormat>Custom</PresentationFormat>
  <Paragraphs>88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Rutgers</vt:lpstr>
      <vt:lpstr>What is Twese?</vt:lpstr>
      <vt:lpstr>OUR MISSION</vt:lpstr>
      <vt:lpstr>Secretary Ikmat Ibrahim</vt:lpstr>
      <vt:lpstr>F  A  L  L</vt:lpstr>
      <vt:lpstr>1) Banquet</vt:lpstr>
      <vt:lpstr>Costs &amp;Funding </vt:lpstr>
      <vt:lpstr>ANY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Twese</dc:title>
  <dc:creator>IKMATU IBRAHIM</dc:creator>
  <cp:keywords>DAElEkG4h9g,BAEGT8I7tNM</cp:keywords>
  <cp:lastModifiedBy>Sundus Reshid</cp:lastModifiedBy>
  <cp:revision>5</cp:revision>
  <dcterms:created xsi:type="dcterms:W3CDTF">2021-10-04T04:07:41Z</dcterms:created>
  <dcterms:modified xsi:type="dcterms:W3CDTF">2021-10-04T22:58:19Z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2021-09-20T00:00:00Z</vt:filetime>
  </property>
  <property fmtid="{D5CDD505-2E9C-101B-9397-08002B2CF9AE}" pid="3" name="Creator">
    <vt:lpwstr>Canva</vt:lpwstr>
  </property>
  <property fmtid="{D5CDD505-2E9C-101B-9397-08002B2CF9AE}" pid="4" name="LastSaved">
    <vt:filetime>2021-10-04T00:00:00Z</vt:filetime>
  </property>
</Properties>
</file>